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E69D2-B6ED-4D7D-B424-DF6B17E18652}" type="datetimeFigureOut">
              <a:rPr lang="ru-RU" smtClean="0"/>
              <a:pPr/>
              <a:t>10.05.2018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D0151AE-B6C1-430F-8B47-25BF9D048B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E69D2-B6ED-4D7D-B424-DF6B17E18652}" type="datetimeFigureOut">
              <a:rPr lang="ru-RU" smtClean="0"/>
              <a:pPr/>
              <a:t>10.05.2018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151AE-B6C1-430F-8B47-25BF9D048B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E69D2-B6ED-4D7D-B424-DF6B17E18652}" type="datetimeFigureOut">
              <a:rPr lang="ru-RU" smtClean="0"/>
              <a:pPr/>
              <a:t>10.05.2018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151AE-B6C1-430F-8B47-25BF9D048B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E69D2-B6ED-4D7D-B424-DF6B17E18652}" type="datetimeFigureOut">
              <a:rPr lang="ru-RU" smtClean="0"/>
              <a:pPr/>
              <a:t>10.05.2018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D0151AE-B6C1-430F-8B47-25BF9D048B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E69D2-B6ED-4D7D-B424-DF6B17E18652}" type="datetimeFigureOut">
              <a:rPr lang="ru-RU" smtClean="0"/>
              <a:pPr/>
              <a:t>10.05.2018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151AE-B6C1-430F-8B47-25BF9D048B9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E69D2-B6ED-4D7D-B424-DF6B17E18652}" type="datetimeFigureOut">
              <a:rPr lang="ru-RU" smtClean="0"/>
              <a:pPr/>
              <a:t>10.05.2018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151AE-B6C1-430F-8B47-25BF9D048B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E69D2-B6ED-4D7D-B424-DF6B17E18652}" type="datetimeFigureOut">
              <a:rPr lang="ru-RU" smtClean="0"/>
              <a:pPr/>
              <a:t>10.05.2018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6D0151AE-B6C1-430F-8B47-25BF9D048B9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E69D2-B6ED-4D7D-B424-DF6B17E18652}" type="datetimeFigureOut">
              <a:rPr lang="ru-RU" smtClean="0"/>
              <a:pPr/>
              <a:t>10.05.2018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151AE-B6C1-430F-8B47-25BF9D048B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E69D2-B6ED-4D7D-B424-DF6B17E18652}" type="datetimeFigureOut">
              <a:rPr lang="ru-RU" smtClean="0"/>
              <a:pPr/>
              <a:t>10.05.2018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151AE-B6C1-430F-8B47-25BF9D048B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E69D2-B6ED-4D7D-B424-DF6B17E18652}" type="datetimeFigureOut">
              <a:rPr lang="ru-RU" smtClean="0"/>
              <a:pPr/>
              <a:t>10.05.2018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151AE-B6C1-430F-8B47-25BF9D048B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E69D2-B6ED-4D7D-B424-DF6B17E18652}" type="datetimeFigureOut">
              <a:rPr lang="ru-RU" smtClean="0"/>
              <a:pPr/>
              <a:t>10.05.2018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151AE-B6C1-430F-8B47-25BF9D048B9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2FE69D2-B6ED-4D7D-B424-DF6B17E18652}" type="datetimeFigureOut">
              <a:rPr lang="ru-RU" smtClean="0"/>
              <a:pPr/>
              <a:t>10.05.2018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D0151AE-B6C1-430F-8B47-25BF9D048B9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top10.travel/dostoprimechatelnosti-islandii/" TargetMode="External"/><Relationship Id="rId2" Type="http://schemas.openxmlformats.org/officeDocument/2006/relationships/hyperlink" Target="https://tonkosti.ru/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tonkosti.ru/%D0%91%D0%B0%D1%88%D0%BD%D1%8F_%C2%AB%D0%9F%D1%80%D0%B5%D0%B4%D1%81%D1%82%D0%B0%D0%B2%D1%8C%D1%82%D0%B5_%D1%81%D0%B5%D0%B1%D0%B5_%D0%BC%D0%B8%D1%80%C2%BB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tonkosti.ru/%D0%93%D0%BE%D1%80%D0%B0_%D0%AD%D1%81%D1%8C%D1%8F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1556792"/>
            <a:ext cx="864096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accent2"/>
                </a:solidFill>
              </a:rPr>
              <a:t>Иллюстрированный сборник «Достопримечательности Исландии»</a:t>
            </a:r>
            <a:endParaRPr lang="ru-RU" sz="4800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Фольклорный музей Арбаэярсаф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44824"/>
            <a:ext cx="5905500" cy="462647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331640" y="260648"/>
            <a:ext cx="59766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ru-RU" sz="2400" b="1" dirty="0"/>
              <a:t>Фольклорный музей </a:t>
            </a:r>
            <a:r>
              <a:rPr lang="ru-RU" sz="2400" b="1" dirty="0" err="1"/>
              <a:t>Арбаэярсафн</a:t>
            </a:r>
            <a:endParaRPr lang="ru-RU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012160" y="980728"/>
            <a:ext cx="3024336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Всех ценителей необычных направлений искусства приглашаем посетить музей под открытым небом под названием </a:t>
            </a:r>
            <a:r>
              <a:rPr lang="ru-RU" dirty="0" err="1"/>
              <a:t>Арбаэярсафн</a:t>
            </a:r>
            <a:r>
              <a:rPr lang="ru-RU" dirty="0"/>
              <a:t>. Он состоит из 30 зданий и содержит внушительную коллекцию экспонатов самобытного фольклора. Именно здесь можно лично прикоснуться к истории исландцев, познакомиться с их бытом, традициями и посмотреть, как жили представители этой народности в минувшие века.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Долина гейзеров, Исланд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28800"/>
            <a:ext cx="6372200" cy="508635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835696" y="332656"/>
            <a:ext cx="5040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Долина гейзеров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516216" y="1268760"/>
            <a:ext cx="2627784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Одно из самых популярных у туристов мест отдыха расположено в 60 км от столицы Исландии. Гейзер, находящийся здесь, выбрасывает столб воды высотой до 55 метров раз в сутки.</a:t>
            </a:r>
          </a:p>
          <a:p>
            <a:r>
              <a:rPr lang="ru-RU" dirty="0"/>
              <a:t>Также здесь расположен горячий источник </a:t>
            </a:r>
            <a:r>
              <a:rPr lang="ru-RU" dirty="0" err="1"/>
              <a:t>Строккур</a:t>
            </a:r>
            <a:r>
              <a:rPr lang="ru-RU" dirty="0"/>
              <a:t>, который является более активным и фонтанирует раз в 10 минут.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Вулкан Гекла, Сюдюрланд, Исланд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1772816"/>
            <a:ext cx="4320480" cy="482453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79512" y="116632"/>
            <a:ext cx="4464496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dirty="0" smtClean="0"/>
              <a:t>Старинные </a:t>
            </a:r>
            <a:r>
              <a:rPr lang="ru-RU" dirty="0"/>
              <a:t>предания в Исландии говорят о том, что души осужденных на смерть проходили через кратер вулкана Гекла на пути в ад. Другие рассказывают о том, что ведьмы выбрали его вершину для встреч с дьяволом во время Пасхи. Во многом этому поспособствовали священники, которые связывали извержения с карой за грехи. Кстати, название вулкана можно перевести как « плащ с капюшоном».</a:t>
            </a:r>
          </a:p>
          <a:p>
            <a:pPr fontAlgn="base"/>
            <a:r>
              <a:rPr lang="ru-RU" dirty="0"/>
              <a:t>Вершина горы всегда затянута густыми облаками, и общая картина напоминает монашеское одеяние. В старину истово верили, что на земле есть три жерла в ад – </a:t>
            </a:r>
            <a:r>
              <a:rPr lang="ru-RU" dirty="0" err="1"/>
              <a:t>Брокен</a:t>
            </a:r>
            <a:r>
              <a:rPr lang="ru-RU" dirty="0"/>
              <a:t>, Везувий и Гекла. До нынешнего времени Гекла считается действующим вулканом, затаившим в своих недрах огненный смерч. </a:t>
            </a:r>
            <a:r>
              <a:rPr lang="ru-RU" dirty="0" smtClean="0"/>
              <a:t>Хребет </a:t>
            </a:r>
            <a:r>
              <a:rPr lang="ru-RU" dirty="0"/>
              <a:t>вулкана почти 40 км, он разделен трещиной 5,5км, высота вулкана 1488 метров.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148064" y="692696"/>
            <a:ext cx="37444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Вулкан Гекла</a:t>
            </a:r>
            <a:endParaRPr lang="ru-RU" sz="2800" b="1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Пещера Витгельмир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2636912"/>
            <a:ext cx="3960440" cy="388843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79512" y="1124744"/>
            <a:ext cx="63732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sz="2800" b="1" dirty="0"/>
              <a:t>Пещера </a:t>
            </a:r>
            <a:r>
              <a:rPr lang="ru-RU" sz="2800" b="1" dirty="0" err="1"/>
              <a:t>Витгельмир</a:t>
            </a:r>
            <a:endParaRPr lang="ru-RU" sz="2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139952" y="476672"/>
            <a:ext cx="5004048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dirty="0"/>
              <a:t>Народные поверья утверждают, что тысячи лет назад викинги наблюдали как лава, сметая все на своем пути, исчезала в недрах земли и пробивала скалы. Она устрашала и вводила в трепет, но подарила Исландии замечательный подарок – самую большую в стране и самую ценную с точки зрения научных исследований пещеру </a:t>
            </a:r>
            <a:r>
              <a:rPr lang="ru-RU" dirty="0" err="1"/>
              <a:t>Витгельмир</a:t>
            </a:r>
            <a:r>
              <a:rPr lang="ru-RU" dirty="0"/>
              <a:t>.</a:t>
            </a:r>
          </a:p>
          <a:p>
            <a:pPr fontAlgn="base"/>
            <a:r>
              <a:rPr lang="ru-RU" dirty="0"/>
              <a:t>Пещера расположена в западной части страны в «долине лавы» </a:t>
            </a:r>
            <a:r>
              <a:rPr lang="ru-RU" dirty="0" err="1"/>
              <a:t>Хатльмындахрен</a:t>
            </a:r>
            <a:r>
              <a:rPr lang="ru-RU" dirty="0"/>
              <a:t>. Долину так называют, потому что на протяжении 242 километров можно наблюдать следы извержений. Длина пещеры </a:t>
            </a:r>
            <a:r>
              <a:rPr lang="ru-RU" dirty="0" err="1"/>
              <a:t>Витгельмир</a:t>
            </a:r>
            <a:r>
              <a:rPr lang="ru-RU" dirty="0"/>
              <a:t> – 1,585 метров – это самая длинная пещера в Исландии. Самое высокое место – 15,8 метров, самое широкое – 16,5. Вход в </a:t>
            </a:r>
            <a:r>
              <a:rPr lang="ru-RU" dirty="0" err="1"/>
              <a:t>Витгельмир</a:t>
            </a:r>
            <a:r>
              <a:rPr lang="ru-RU" dirty="0"/>
              <a:t> –  широкий, но в некоторых местах очень сужается. По сути, сразу, как только в нее заходишь, попадаешь в узкий тоннель, который ведет в основную камеру.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norsktour.com/upload/information_system_28/0/9/3/item_93/small_glacier-vatnajoku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1700808"/>
            <a:ext cx="3456384" cy="4879429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940152" y="260648"/>
            <a:ext cx="3528392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/>
              <a:t>Ледник </a:t>
            </a:r>
            <a:r>
              <a:rPr lang="ru-RU" sz="2800" b="1" dirty="0" err="1"/>
              <a:t>Ватнайёкюдль</a:t>
            </a:r>
            <a:endParaRPr lang="ru-RU" sz="2800" b="1" dirty="0"/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51520" y="404664"/>
            <a:ext cx="504056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dirty="0" err="1"/>
              <a:t>Ватнайёкюдль</a:t>
            </a:r>
            <a:r>
              <a:rPr lang="ru-RU" dirty="0"/>
              <a:t> – самый большой в мире ледник. Площадь его залегания – более восьми тысяч квадратных километров – то есть он занимает почти одну десятую </a:t>
            </a:r>
            <a:r>
              <a:rPr lang="ru-RU" dirty="0" smtClean="0"/>
              <a:t>территории. </a:t>
            </a:r>
            <a:r>
              <a:rPr lang="ru-RU" dirty="0"/>
              <a:t>Белые ледяные массивы, искрящиеся под дневным солнцем, представляют собой  наиболее величественное зрелище, которое вообще можно себе вообразить.</a:t>
            </a:r>
          </a:p>
          <a:p>
            <a:pPr fontAlgn="base"/>
            <a:r>
              <a:rPr lang="ru-RU" dirty="0"/>
              <a:t>И привлекает этот блеск огромное количество туристов и посетителей со всего мира</a:t>
            </a:r>
            <a:r>
              <a:rPr lang="ru-RU" dirty="0" smtClean="0"/>
              <a:t>. </a:t>
            </a:r>
            <a:r>
              <a:rPr lang="ru-RU" dirty="0"/>
              <a:t>Л</a:t>
            </a:r>
            <a:r>
              <a:rPr lang="ru-RU" dirty="0" smtClean="0"/>
              <a:t>едник </a:t>
            </a:r>
            <a:r>
              <a:rPr lang="ru-RU" dirty="0"/>
              <a:t>покрывает собой целых семь действующих вулканов…</a:t>
            </a:r>
          </a:p>
          <a:p>
            <a:pPr fontAlgn="base"/>
            <a:r>
              <a:rPr lang="ru-RU" dirty="0"/>
              <a:t>Причем они, вулканы эти, периодически активируются и извергаются, провоцируя тем самым огромные, разрушительные наводнения. </a:t>
            </a:r>
            <a:r>
              <a:rPr lang="ru-RU" dirty="0" smtClean="0"/>
              <a:t>Вулканическая </a:t>
            </a:r>
            <a:r>
              <a:rPr lang="ru-RU" dirty="0"/>
              <a:t>активность образовывает огромное количество подледных пустот, озер, ледовых каверн, наполненных водой. 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404664"/>
            <a:ext cx="2664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sz="2400" b="1" dirty="0"/>
              <a:t>Маяк </a:t>
            </a:r>
            <a:r>
              <a:rPr lang="ru-RU" sz="2400" b="1" dirty="0" err="1"/>
              <a:t>Акранеса</a:t>
            </a:r>
            <a:endParaRPr lang="ru-RU" sz="2400" b="1" dirty="0"/>
          </a:p>
        </p:txBody>
      </p:sp>
      <p:pic>
        <p:nvPicPr>
          <p:cNvPr id="40962" name="Picture 2" descr="Маяк Акранес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340768"/>
            <a:ext cx="3168352" cy="504056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491880" y="188640"/>
            <a:ext cx="5472608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dirty="0"/>
              <a:t>Девятый по численности населения город Исландии </a:t>
            </a:r>
            <a:r>
              <a:rPr lang="ru-RU" dirty="0" err="1"/>
              <a:t>Акранес</a:t>
            </a:r>
            <a:r>
              <a:rPr lang="ru-RU" dirty="0"/>
              <a:t> не очень привлекателен для туристов, хотя это самый важный рыболовецкий порт страны. История города уходит корнями в XVIII век. Нельзя сказать, что город совсем не востребован у путешественников, но и в путеводителе, среди достопримечательностей его объекты найдешь редко. Это обычный город, который живет обычной жизнью, но в этом и есть его прелесть, его непередаваемая атмосфера.</a:t>
            </a:r>
          </a:p>
          <a:p>
            <a:pPr fontAlgn="base"/>
            <a:r>
              <a:rPr lang="ru-RU" dirty="0"/>
              <a:t>Тем не менее, те, кто побывал в этом городке, оказались приятно </a:t>
            </a:r>
            <a:r>
              <a:rPr lang="ru-RU" dirty="0" smtClean="0"/>
              <a:t>удивлены. В </a:t>
            </a:r>
            <a:r>
              <a:rPr lang="ru-RU" dirty="0"/>
              <a:t>первую очередь это касается старого маяка, который не так давно был открыт для общественности, но заслуживает внимания. Он гордо возвышается на вулканических </a:t>
            </a:r>
            <a:r>
              <a:rPr lang="ru-RU" dirty="0" smtClean="0"/>
              <a:t>ландшафтах. </a:t>
            </a:r>
            <a:endParaRPr lang="ru-RU" dirty="0"/>
          </a:p>
          <a:p>
            <a:pPr fontAlgn="base"/>
            <a:r>
              <a:rPr lang="ru-RU" dirty="0"/>
              <a:t>Ежедневно с 10 утра и до полудня можно подняться наверх и насладится действительно завораживающими морскими пейзажами. Только на этой смотровой площадке можно по достоинству оценить все суровую прелесть города и всю первозданную красоту фьорда </a:t>
            </a:r>
            <a:r>
              <a:rPr lang="ru-RU" dirty="0" err="1"/>
              <a:t>Хвалфьордур</a:t>
            </a:r>
            <a:r>
              <a:rPr lang="ru-RU" dirty="0"/>
              <a:t>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Скалы Рейнисдрангар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1844824"/>
            <a:ext cx="3528392" cy="468052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940152" y="260648"/>
            <a:ext cx="288032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/>
              <a:t>Скалы </a:t>
            </a:r>
            <a:r>
              <a:rPr lang="ru-RU" sz="2800" b="1" dirty="0" err="1"/>
              <a:t>Рейнисдрангар</a:t>
            </a:r>
            <a:endParaRPr lang="ru-RU" sz="2800" b="1" dirty="0"/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51520" y="260648"/>
            <a:ext cx="504056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dirty="0"/>
              <a:t>Давным-давно два огромных тролля тащили через пролив под горой </a:t>
            </a:r>
            <a:r>
              <a:rPr lang="ru-RU" dirty="0" err="1"/>
              <a:t>Рейнисфьяль</a:t>
            </a:r>
            <a:r>
              <a:rPr lang="ru-RU" dirty="0"/>
              <a:t> большой корабль. Не смогли гиганты дотащить свой фрегат до берега вовремя, не рассчитали силы, солнце взошло и вмиг превратило и троллей, и парусник в огромные базальтовые скалы – пугающие и вызывающие восторг одновременно. Так они и стоят уже не один век, возвышаясь над уровнем воды на 60 метров.</a:t>
            </a:r>
          </a:p>
          <a:p>
            <a:pPr fontAlgn="base"/>
            <a:r>
              <a:rPr lang="ru-RU" dirty="0"/>
              <a:t>Впрочем, местные жители утверждают, что ночью тролли оживают и двигаются, в результате иногда кажется, что базальтовые столбы изменили свое положение. Так гласит старинная исландская легенда. С тех давних пор маленькая деревенька Вик в Южной Исландии, манит к себе путешественников, чтобы волшебство, рассыпаясь брызгами морского прибоя, нашептывало мифы древней страны и манило узнавать историю этой загадочной земли все лучше и лучше. 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39552" y="476672"/>
            <a:ext cx="799288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Источники информации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  <a:hlinkClick r:id="rId2"/>
              </a:rPr>
              <a:t>1.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  <a:hlinkClick r:id="rId2"/>
              </a:rPr>
              <a:t>https://tonkosti.ru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Достопримечательности Исландии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  <a:hlinkClick r:id="rId3"/>
              </a:rPr>
              <a:t>2.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  <a:hlinkClick r:id="rId3"/>
              </a:rPr>
              <a:t>https://top10.travel/dostoprimechatelnosti-islandii/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http://xn--h1aqbff.xn--p1ai/strany/dostoprimechatelnosti-islandii/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156176" y="1268760"/>
            <a:ext cx="2736304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Голубая лагуна — геотермальный бассейн, известный во всем мире. Более того, она действительно уникальна. Лагуна цвета неба является самым настоящим символом северной страны и одним из любимейших скандинавских курортов. Благодаря уникальному составу воды</a:t>
            </a:r>
            <a:r>
              <a:rPr lang="ru-RU" sz="2000" dirty="0" smtClean="0"/>
              <a:t>, бактерии в Голубой лагуне просто не выживают.</a:t>
            </a:r>
            <a:endParaRPr lang="ru-RU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1475656" y="476672"/>
            <a:ext cx="65527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Голубая лагуна</a:t>
            </a:r>
            <a:endParaRPr lang="ru-RU" sz="36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4340" name="Picture 4" descr="Голубая лагун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556792"/>
            <a:ext cx="5725988" cy="51125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s://static.tonkosti.ru/tonkosti/table_img/g83/1a1a/5542214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340768"/>
            <a:ext cx="4499992" cy="515719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788024" y="1700808"/>
            <a:ext cx="417646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Один из самых трогательных памятников, посвященных любимому человеку — это детище </a:t>
            </a:r>
            <a:r>
              <a:rPr lang="ru-RU" sz="2400" dirty="0" err="1"/>
              <a:t>Йоко</a:t>
            </a:r>
            <a:r>
              <a:rPr lang="ru-RU" sz="2400" dirty="0"/>
              <a:t> Оно, знаменитой вдовы легендарного «Битла» Джона Леннона. Но как и все, что делала эта парочка, памятник нельзя назвать просто глыбой камня — это глобальное по своему </a:t>
            </a:r>
            <a:r>
              <a:rPr lang="ru-RU" sz="2400" dirty="0">
                <a:hlinkClick r:id="rId3"/>
              </a:rPr>
              <a:t>замыслу и посылу в мир произведение искусства.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827584" y="332656"/>
            <a:ext cx="64807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ru-RU" sz="3200" b="1" dirty="0">
                <a:hlinkClick r:id="rId3"/>
              </a:rPr>
              <a:t>Башня «Представьте себе мир»</a:t>
            </a:r>
            <a:endParaRPr lang="ru-RU" sz="32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s://static.tonkosti.ru/tonkosti/table_img/g83/c8c8/1573499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1988840"/>
            <a:ext cx="4536504" cy="459938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043608" y="692696"/>
            <a:ext cx="66247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ru-RU" sz="3200" b="1" dirty="0">
                <a:hlinkClick r:id="rId3"/>
              </a:rPr>
              <a:t>Гора </a:t>
            </a:r>
            <a:r>
              <a:rPr lang="ru-RU" sz="3200" b="1" dirty="0" err="1">
                <a:hlinkClick r:id="rId3"/>
              </a:rPr>
              <a:t>Эсья</a:t>
            </a:r>
            <a:endParaRPr lang="ru-RU" sz="3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23528" y="1772816"/>
            <a:ext cx="3744416" cy="4668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Вулкан, который извергался 2-3 </a:t>
            </a:r>
            <a:r>
              <a:rPr lang="ru-RU" sz="2400" dirty="0" err="1"/>
              <a:t>млн</a:t>
            </a:r>
            <a:r>
              <a:rPr lang="ru-RU" sz="2400" dirty="0"/>
              <a:t> лет тому назад, «ангел-хранитель» Рейкьявика и одно из самых распространенных имен у белокурых исландских девушек — все это </a:t>
            </a:r>
            <a:r>
              <a:rPr lang="ru-RU" sz="2400" dirty="0" err="1"/>
              <a:t>Эсья</a:t>
            </a:r>
            <a:r>
              <a:rPr lang="ru-RU" sz="2400" dirty="0"/>
              <a:t>, гора, что возвышается в 10 км от столицы </a:t>
            </a:r>
            <a:r>
              <a:rPr lang="ru-RU" sz="2400" dirty="0">
                <a:hlinkClick r:id="rId3"/>
              </a:rPr>
              <a:t>страны на радость всем любителям панорамных видов.</a:t>
            </a:r>
            <a:endParaRPr lang="ru-RU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static.tonkosti.ru/tonkosti/table_img/g83/2d2d/5542223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988840"/>
            <a:ext cx="4248472" cy="460851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827584" y="548680"/>
            <a:ext cx="6696744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/>
              <a:t>Культурный центр «</a:t>
            </a:r>
            <a:r>
              <a:rPr lang="ru-RU" sz="2800" b="1" dirty="0" err="1"/>
              <a:t>Перлан</a:t>
            </a:r>
            <a:r>
              <a:rPr lang="ru-RU" sz="2800" b="1" dirty="0"/>
              <a:t>»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148064" y="2132856"/>
            <a:ext cx="352839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Культурный центр «</a:t>
            </a:r>
            <a:r>
              <a:rPr lang="ru-RU" sz="2400" b="1" dirty="0" err="1"/>
              <a:t>Перлан</a:t>
            </a:r>
            <a:r>
              <a:rPr lang="ru-RU" sz="2400" b="1" dirty="0"/>
              <a:t>» — бывшая городская котельная, внутри которой находится настоящий гейзер! Также здесь расположен национальный музей и галерея современного искусства.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541703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556792"/>
            <a:ext cx="5868144" cy="530120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63688" y="548680"/>
            <a:ext cx="50405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err="1" smtClean="0"/>
              <a:t>Тингвеллер</a:t>
            </a:r>
            <a:endParaRPr lang="ru-RU" sz="3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156176" y="1412776"/>
            <a:ext cx="2664296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Именно здесь находилось место сбора парламента, где более тысячи назад, в 931 году первые поселенцы положили начало формированию нового народа – исландцев.</a:t>
            </a:r>
            <a:endParaRPr lang="ru-RU" sz="2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700808"/>
            <a:ext cx="3528392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Гейзер </a:t>
            </a:r>
            <a:r>
              <a:rPr lang="ru-RU" sz="2400" b="1" dirty="0" err="1"/>
              <a:t>Строккур</a:t>
            </a:r>
            <a:r>
              <a:rPr lang="ru-RU" sz="2400" b="1" dirty="0"/>
              <a:t> – настоящий бриллиант в оправе Долины Гейзеров, где разноцветные сероводородные бурлящие лужи, горячие и холодные источники бьют на огромную высоту.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8194" name="Picture 2" descr="Гейзер Строккур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1700808"/>
            <a:ext cx="5400600" cy="489654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403648" y="404664"/>
            <a:ext cx="63367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Гейзер </a:t>
            </a:r>
            <a:r>
              <a:rPr lang="ru-RU" sz="2800" b="1" dirty="0" err="1" smtClean="0"/>
              <a:t>Строккур</a:t>
            </a:r>
            <a:r>
              <a:rPr lang="ru-RU" sz="2800" b="1" dirty="0" smtClean="0"/>
              <a:t> </a:t>
            </a:r>
            <a:endParaRPr lang="ru-RU" sz="2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Гейзер Строккур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412776"/>
            <a:ext cx="8352928" cy="525658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835696" y="548680"/>
            <a:ext cx="5616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Гейзер </a:t>
            </a:r>
            <a:r>
              <a:rPr lang="ru-RU" sz="2400" b="1" dirty="0" err="1" smtClean="0"/>
              <a:t>Строккур</a:t>
            </a:r>
            <a:r>
              <a:rPr lang="ru-RU" sz="2400" b="1" dirty="0" smtClean="0"/>
              <a:t> </a:t>
            </a:r>
            <a:endParaRPr lang="ru-RU" sz="2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260648"/>
            <a:ext cx="6480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ru-RU" sz="2400" b="1" dirty="0"/>
              <a:t>Водопад </a:t>
            </a:r>
            <a:r>
              <a:rPr lang="ru-RU" sz="2400" b="1" dirty="0" err="1"/>
              <a:t>Гюдльфосс</a:t>
            </a:r>
            <a:endParaRPr lang="ru-RU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012160" y="764704"/>
            <a:ext cx="313184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Водопад </a:t>
            </a:r>
            <a:r>
              <a:rPr lang="ru-RU" dirty="0" err="1" smtClean="0"/>
              <a:t>Гюдльфосс</a:t>
            </a:r>
            <a:r>
              <a:rPr lang="ru-RU" dirty="0" smtClean="0"/>
              <a:t> состоит из </a:t>
            </a:r>
            <a:r>
              <a:rPr lang="ru-RU" dirty="0"/>
              <a:t>двух отвесных ступеней. Он </a:t>
            </a:r>
            <a:r>
              <a:rPr lang="ru-RU" dirty="0" smtClean="0"/>
              <a:t>расположен </a:t>
            </a:r>
            <a:r>
              <a:rPr lang="ru-RU" dirty="0"/>
              <a:t>на </a:t>
            </a:r>
            <a:r>
              <a:rPr lang="ru-RU" dirty="0" smtClean="0"/>
              <a:t>реке </a:t>
            </a:r>
            <a:r>
              <a:rPr lang="ru-RU" dirty="0" err="1"/>
              <a:t>Хвитау</a:t>
            </a:r>
            <a:r>
              <a:rPr lang="ru-RU" dirty="0"/>
              <a:t>, </a:t>
            </a:r>
            <a:r>
              <a:rPr lang="ru-RU" dirty="0" smtClean="0"/>
              <a:t>на юге </a:t>
            </a:r>
            <a:r>
              <a:rPr lang="ru-RU" dirty="0"/>
              <a:t>страны.</a:t>
            </a:r>
          </a:p>
          <a:p>
            <a:r>
              <a:rPr lang="ru-RU" dirty="0"/>
              <a:t>К</a:t>
            </a:r>
            <a:r>
              <a:rPr lang="ru-RU" dirty="0" smtClean="0"/>
              <a:t>аждую </a:t>
            </a:r>
            <a:r>
              <a:rPr lang="ru-RU" dirty="0"/>
              <a:t>секунду с отвесных порогов водопада вниз обрушивается от 109 до 130 кубометров воды! А в период больших паводков, эта цифра увеличивается в десятки раз</a:t>
            </a:r>
            <a:r>
              <a:rPr lang="ru-RU" dirty="0" smtClean="0"/>
              <a:t>! </a:t>
            </a:r>
            <a:r>
              <a:rPr lang="ru-RU" dirty="0"/>
              <a:t>Общая глубина водопада в </a:t>
            </a:r>
            <a:r>
              <a:rPr lang="ru-RU" dirty="0" smtClean="0"/>
              <a:t>месте </a:t>
            </a:r>
            <a:r>
              <a:rPr lang="ru-RU" dirty="0"/>
              <a:t>падения воды достигает 70 метров! Первая ступень имеет высоту 21 метр, а вторая почти в два раза меньше. Они расположены </a:t>
            </a:r>
            <a:r>
              <a:rPr lang="ru-RU" dirty="0" smtClean="0"/>
              <a:t>под прямым углом друг </a:t>
            </a:r>
            <a:r>
              <a:rPr lang="ru-RU" dirty="0"/>
              <a:t>к </a:t>
            </a:r>
            <a:r>
              <a:rPr lang="ru-RU" dirty="0" smtClean="0"/>
              <a:t>другу. </a:t>
            </a:r>
            <a:endParaRPr lang="ru-RU" dirty="0"/>
          </a:p>
        </p:txBody>
      </p:sp>
      <p:pic>
        <p:nvPicPr>
          <p:cNvPr id="6148" name="Picture 4" descr="http://snovadoma.ru/upload/images/Iceland-Sights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96752"/>
            <a:ext cx="5796136" cy="5229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81</TotalTime>
  <Words>1003</Words>
  <Application>Microsoft Office PowerPoint</Application>
  <PresentationFormat>Экран (4:3)</PresentationFormat>
  <Paragraphs>45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12</dc:creator>
  <cp:lastModifiedBy>12</cp:lastModifiedBy>
  <cp:revision>10</cp:revision>
  <dcterms:created xsi:type="dcterms:W3CDTF">2017-05-03T08:18:08Z</dcterms:created>
  <dcterms:modified xsi:type="dcterms:W3CDTF">2018-05-10T11:25:36Z</dcterms:modified>
</cp:coreProperties>
</file>