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50" d="100"/>
          <a:sy n="50" d="100"/>
        </p:scale>
        <p:origin x="-2004" y="-4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F9137-55B6-4CD5-A42E-5AFEB15ED9BC}" type="datetimeFigureOut">
              <a:rPr lang="ru-RU" smtClean="0"/>
              <a:pPr/>
              <a:t>22.10.2018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EAC2E-CC63-4FF1-9A31-266C4EF0BC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735056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F9137-55B6-4CD5-A42E-5AFEB15ED9BC}" type="datetimeFigureOut">
              <a:rPr lang="ru-RU" smtClean="0"/>
              <a:pPr/>
              <a:t>22.10.2018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EAC2E-CC63-4FF1-9A31-266C4EF0BC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916819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F9137-55B6-4CD5-A42E-5AFEB15ED9BC}" type="datetimeFigureOut">
              <a:rPr lang="ru-RU" smtClean="0"/>
              <a:pPr/>
              <a:t>22.10.2018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EAC2E-CC63-4FF1-9A31-266C4EF0BC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172569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F9137-55B6-4CD5-A42E-5AFEB15ED9BC}" type="datetimeFigureOut">
              <a:rPr lang="ru-RU" smtClean="0"/>
              <a:pPr/>
              <a:t>22.10.2018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EAC2E-CC63-4FF1-9A31-266C4EF0BC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034699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F9137-55B6-4CD5-A42E-5AFEB15ED9BC}" type="datetimeFigureOut">
              <a:rPr lang="ru-RU" smtClean="0"/>
              <a:pPr/>
              <a:t>22.10.2018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EAC2E-CC63-4FF1-9A31-266C4EF0BC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836192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F9137-55B6-4CD5-A42E-5AFEB15ED9BC}" type="datetimeFigureOut">
              <a:rPr lang="ru-RU" smtClean="0"/>
              <a:pPr/>
              <a:t>22.10.2018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EAC2E-CC63-4FF1-9A31-266C4EF0BC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103861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F9137-55B6-4CD5-A42E-5AFEB15ED9BC}" type="datetimeFigureOut">
              <a:rPr lang="ru-RU" smtClean="0"/>
              <a:pPr/>
              <a:t>22.10.2018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EAC2E-CC63-4FF1-9A31-266C4EF0BC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652535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F9137-55B6-4CD5-A42E-5AFEB15ED9BC}" type="datetimeFigureOut">
              <a:rPr lang="ru-RU" smtClean="0"/>
              <a:pPr/>
              <a:t>22.10.2018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EAC2E-CC63-4FF1-9A31-266C4EF0BC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925032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F9137-55B6-4CD5-A42E-5AFEB15ED9BC}" type="datetimeFigureOut">
              <a:rPr lang="ru-RU" smtClean="0"/>
              <a:pPr/>
              <a:t>22.10.2018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EAC2E-CC63-4FF1-9A31-266C4EF0BC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915960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F9137-55B6-4CD5-A42E-5AFEB15ED9BC}" type="datetimeFigureOut">
              <a:rPr lang="ru-RU" smtClean="0"/>
              <a:pPr/>
              <a:t>22.10.2018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EAC2E-CC63-4FF1-9A31-266C4EF0BC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85517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F9137-55B6-4CD5-A42E-5AFEB15ED9BC}" type="datetimeFigureOut">
              <a:rPr lang="ru-RU" smtClean="0"/>
              <a:pPr/>
              <a:t>22.10.2018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EAC2E-CC63-4FF1-9A31-266C4EF0BC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12190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3F9137-55B6-4CD5-A42E-5AFEB15ED9BC}" type="datetimeFigureOut">
              <a:rPr lang="ru-RU" smtClean="0"/>
              <a:pPr/>
              <a:t>22.10.2018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BEAC2E-CC63-4FF1-9A31-266C4EF0BC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359142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55;&#1050;\Desktop\&#1057;&#1083;&#1072;&#1081;&#1076;\Star_Wars_-_Muzyka_iz_zvyozdnyh_vojn_(iPleer.fm).mp3" TargetMode="Externa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ЛЮБОВЬ\Desktop\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99392"/>
            <a:ext cx="9289032" cy="7056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607047"/>
            <a:ext cx="7772400" cy="1470025"/>
          </a:xfrm>
        </p:spPr>
        <p:txBody>
          <a:bodyPr>
            <a:noAutofit/>
          </a:bodyPr>
          <a:lstStyle/>
          <a:p>
            <a:r>
              <a:rPr lang="ru-RU" sz="16000" dirty="0" smtClean="0">
                <a:solidFill>
                  <a:schemeClr val="bg1"/>
                </a:solidFill>
              </a:rPr>
              <a:t>ЧАС ИКС</a:t>
            </a:r>
            <a:endParaRPr lang="ru-RU" sz="16000" dirty="0">
              <a:solidFill>
                <a:schemeClr val="bg1"/>
              </a:solidFill>
            </a:endParaRPr>
          </a:p>
        </p:txBody>
      </p:sp>
      <p:pic>
        <p:nvPicPr>
          <p:cNvPr id="5" name="Star_Wars_-_Muzyka_iz_zvyozdnyh_vojn_(iPle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9429784" y="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82072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9137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2</Words>
  <Application>Microsoft Office PowerPoint</Application>
  <PresentationFormat>Экран (4:3)</PresentationFormat>
  <Paragraphs>1</Paragraphs>
  <Slides>1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ЧАС ИКС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ЧАС ИКС</dc:title>
  <dc:creator>ЛЮБОВЬ</dc:creator>
  <cp:lastModifiedBy>ПК</cp:lastModifiedBy>
  <cp:revision>5</cp:revision>
  <dcterms:created xsi:type="dcterms:W3CDTF">2018-10-19T16:09:00Z</dcterms:created>
  <dcterms:modified xsi:type="dcterms:W3CDTF">2018-10-22T16:33:53Z</dcterms:modified>
</cp:coreProperties>
</file>