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4" r:id="rId9"/>
    <p:sldId id="267" r:id="rId10"/>
    <p:sldId id="266" r:id="rId11"/>
    <p:sldId id="26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00BC8AF-5A45-4F24-8126-034D35D130BA}" type="datetimeFigureOut">
              <a:rPr lang="ru-RU"/>
              <a:pPr>
                <a:defRPr/>
              </a:pPr>
              <a:t>19.06.2019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B2ECCE8-365B-46D3-9AA3-F6200C606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3D389-0A15-47E0-BE3B-E10D0918579D}" type="datetimeFigureOut">
              <a:rPr lang="ru-RU"/>
              <a:pPr>
                <a:defRPr/>
              </a:pPr>
              <a:t>19.06.2019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4C387-CC72-4765-9E7C-47C304A2FA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2CC1D-E74F-421A-9B86-B44B729521EB}" type="datetimeFigureOut">
              <a:rPr lang="ru-RU"/>
              <a:pPr>
                <a:defRPr/>
              </a:pPr>
              <a:t>19.06.2019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2F93E-90B7-480C-8AA5-50A42729C6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AE3E8-32C2-4A30-A8AF-C04E6F802171}" type="datetimeFigureOut">
              <a:rPr lang="ru-RU"/>
              <a:pPr>
                <a:defRPr/>
              </a:pPr>
              <a:t>19.06.2019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6EED7-7696-4E62-BDDB-A56CDFF11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9C264-9CC2-4544-BFD1-077974DE9A76}" type="datetimeFigureOut">
              <a:rPr lang="ru-RU"/>
              <a:pPr>
                <a:defRPr/>
              </a:pPr>
              <a:t>19.06.2019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3D937-D9B1-4CD1-B83C-8361F75E15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AF55E-0F5E-4A0B-A189-F7A12AD631C9}" type="datetimeFigureOut">
              <a:rPr lang="ru-RU"/>
              <a:pPr>
                <a:defRPr/>
              </a:pPr>
              <a:t>19.06.2019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542B9-8C55-4899-A60D-C69BDACE9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0A1B6-2487-4F84-AFFC-79BEDEC0BCB1}" type="datetimeFigureOut">
              <a:rPr lang="ru-RU"/>
              <a:pPr>
                <a:defRPr/>
              </a:pPr>
              <a:t>19.06.2019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C6EED-3BCD-495B-A952-8BB672BC3A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79F6D-7A07-4E04-85D7-BAC6DAEDC146}" type="datetimeFigureOut">
              <a:rPr lang="ru-RU"/>
              <a:pPr>
                <a:defRPr/>
              </a:pPr>
              <a:t>19.06.2019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01193-2A4C-45F5-95BD-E9E9B5259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FFFE7-C832-431D-95ED-B51B72A1BA42}" type="datetimeFigureOut">
              <a:rPr lang="ru-RU"/>
              <a:pPr>
                <a:defRPr/>
              </a:pPr>
              <a:t>19.06.2019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47258-F69C-4611-A2E7-2F7473E7AA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EC6D0-0FA8-4409-8463-E17116619910}" type="datetimeFigureOut">
              <a:rPr lang="ru-RU"/>
              <a:pPr>
                <a:defRPr/>
              </a:pPr>
              <a:t>19.06.2019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97625-CB24-4370-9CA9-2878F83E5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34BD3-D4CE-434C-93DC-FB67A878668E}" type="datetimeFigureOut">
              <a:rPr lang="ru-RU"/>
              <a:pPr>
                <a:defRPr/>
              </a:pPr>
              <a:t>19.06.2019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D2E4C-6BB3-450C-B87C-8013C132E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10038-CEBB-455E-816E-A7A93EB3F91D}" type="datetimeFigureOut">
              <a:rPr lang="ru-RU"/>
              <a:pPr>
                <a:defRPr/>
              </a:pPr>
              <a:t>19.06.2019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CD261-3049-46D0-BCA2-A309EC1B5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FB2DC0-413B-4244-84D7-5BB7F09A7F49}" type="datetimeFigureOut">
              <a:rPr lang="ru-RU"/>
              <a:pPr>
                <a:defRPr/>
              </a:pPr>
              <a:t>19.06.2019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07A5AED-28EA-41B1-9046-6CEE0F35AC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3" descr="фон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900113" y="333375"/>
            <a:ext cx="7772400" cy="1470025"/>
          </a:xfrm>
        </p:spPr>
        <p:txBody>
          <a:bodyPr/>
          <a:lstStyle/>
          <a:p>
            <a:pPr eaLnBrk="1" hangingPunct="1"/>
            <a:r>
              <a:rPr lang="ru-RU" sz="2000" smtClean="0">
                <a:solidFill>
                  <a:schemeClr val="bg1"/>
                </a:solidFill>
              </a:rPr>
              <a:t> Муниципальное автономное дошкольное образовательное учреждение  </a:t>
            </a:r>
            <a:r>
              <a:rPr lang="ru-RU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детский сад №61 « Гномик» </a:t>
            </a:r>
            <a:br>
              <a:rPr lang="ru-RU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 Балаково Саратовской области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9828213" y="3284538"/>
            <a:ext cx="185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5364163" y="5013325"/>
            <a:ext cx="3529012" cy="158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1"/>
              </a:solidFill>
            </a:endParaRPr>
          </a:p>
          <a:p>
            <a:r>
              <a:rPr lang="ru-RU">
                <a:solidFill>
                  <a:schemeClr val="bg1"/>
                </a:solidFill>
              </a:rPr>
              <a:t> Подготовили </a:t>
            </a:r>
          </a:p>
          <a:p>
            <a:r>
              <a:rPr lang="ru-RU">
                <a:solidFill>
                  <a:schemeClr val="bg1"/>
                </a:solidFill>
              </a:rPr>
              <a:t> старший воспитатель</a:t>
            </a:r>
          </a:p>
          <a:p>
            <a:r>
              <a:rPr lang="ru-RU">
                <a:solidFill>
                  <a:schemeClr val="bg1"/>
                </a:solidFill>
              </a:rPr>
              <a:t> Шубина Л. А.</a:t>
            </a:r>
          </a:p>
          <a:p>
            <a:r>
              <a:rPr lang="ru-RU">
                <a:solidFill>
                  <a:schemeClr val="bg1"/>
                </a:solidFill>
              </a:rPr>
              <a:t>воспитатели : </a:t>
            </a:r>
          </a:p>
          <a:p>
            <a:r>
              <a:rPr lang="ru-RU">
                <a:solidFill>
                  <a:schemeClr val="bg1"/>
                </a:solidFill>
              </a:rPr>
              <a:t> Егорова Л. С .Полянцева Т. В.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323850" y="2781300"/>
            <a:ext cx="8208963" cy="158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Беседа:</a:t>
            </a:r>
          </a:p>
          <a:p>
            <a:pPr algn="ctr"/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 « Голобоков Геннадий Григорьевич-художник и поэт</a:t>
            </a:r>
          </a:p>
          <a:p>
            <a:pPr algn="ctr"/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 г. Балакова».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Жизненная позиция Г. Г. </a:t>
            </a:r>
            <a:r>
              <a:rPr lang="ru-RU" dirty="0" err="1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Голобокова</a:t>
            </a:r>
            <a:endParaRPr lang="ru-RU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750" y="2205038"/>
            <a:ext cx="4572000" cy="267811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«Вовек не променяю долю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жизнь, и смерть до дна испить...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Ведь если жить своей лишь болью,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 есть ли смысл на свете жить?»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23556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1135063"/>
            <a:ext cx="3600450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156325" y="6381750"/>
            <a:ext cx="1993900" cy="28733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«Прощание»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15875"/>
            <a:ext cx="9144000" cy="6873875"/>
          </a:xfrm>
        </p:spPr>
      </p:pic>
      <p:sp>
        <p:nvSpPr>
          <p:cNvPr id="24578" name="WordArt 5"/>
          <p:cNvSpPr>
            <a:spLocks noChangeArrowheads="1" noChangeShapeType="1" noTextEdit="1"/>
          </p:cNvSpPr>
          <p:nvPr/>
        </p:nvSpPr>
        <p:spPr bwMode="auto">
          <a:xfrm>
            <a:off x="395288" y="2060575"/>
            <a:ext cx="8424862" cy="3600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за внимание!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864096"/>
          </a:xfrm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Памяти Геннадия </a:t>
            </a:r>
            <a:r>
              <a:rPr lang="ru-RU" dirty="0" err="1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Голобокова</a:t>
            </a:r>
            <a:endParaRPr lang="ru-RU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288" y="857250"/>
            <a:ext cx="4572000" cy="56324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Мазок, другой, и от холста не отойти… </a:t>
            </a:r>
            <a:b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Ведь он лежит прикованный к постели… </a:t>
            </a:r>
            <a:b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Еще мазок – еще шажок до цели; </a:t>
            </a:r>
            <a:b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тяжелы к Грядущему пути. </a:t>
            </a:r>
            <a:b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от полотен этих глаз не отвести; </a:t>
            </a:r>
            <a:b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Ведь с них на нас глаза в глаза глядели </a:t>
            </a:r>
            <a:b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Потомки наши, что уже успели </a:t>
            </a:r>
            <a:b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Дорогами Вселенскими пройти. </a:t>
            </a:r>
            <a:b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телом слаб, как духом был силён; </a:t>
            </a:r>
            <a:b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Холст за холстом, картина за картиной. </a:t>
            </a:r>
            <a:b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Болезнь его пыталась взять в полон, </a:t>
            </a:r>
            <a:b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Пыталась окружить бессилья тиной… </a:t>
            </a:r>
            <a:b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Пусть смерть пришла к нему неотвратимо, </a:t>
            </a:r>
            <a:b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Грядущее шагает с нами – он!</a:t>
            </a:r>
            <a:r>
              <a:rPr lang="ru-RU" dirty="0">
                <a:latin typeface="+mn-lt"/>
                <a:cs typeface="+mn-cs"/>
              </a:rPr>
              <a:t>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79725" y="6565900"/>
            <a:ext cx="2087563" cy="17938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Александр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Кучерук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5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857250"/>
            <a:ext cx="3619500" cy="516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227763" y="6308725"/>
            <a:ext cx="2611437" cy="43338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Геннадий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Голобоков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«Возвращение»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Знакомство с Г. Г. </a:t>
            </a:r>
            <a:r>
              <a:rPr lang="ru-RU" dirty="0" err="1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Голобоковым</a:t>
            </a:r>
            <a:endParaRPr lang="ru-RU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Рисунок 4" descr="P111006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125538"/>
            <a:ext cx="5616575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227763" y="3429000"/>
            <a:ext cx="2447925" cy="26638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 выглядит экспозиция, посвященная творчеству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Г. </a:t>
            </a:r>
            <a:r>
              <a:rPr lang="ru-RU" sz="2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Голобокова</a:t>
            </a:r>
            <a: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 музее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«Истоки»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865187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Биография Г. Г. </a:t>
            </a:r>
            <a:r>
              <a:rPr lang="ru-RU" dirty="0" err="1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Голобокова</a:t>
            </a:r>
            <a:endParaRPr lang="ru-RU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Рисунок 4" descr="портрет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196975"/>
            <a:ext cx="3816350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787900" y="1196975"/>
            <a:ext cx="3816350" cy="482441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Г. Г.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Голобоков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родился в 1935 году в селе Малая Быковка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Балаковского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района Саратовской области. Одарённый мальчик радовался жизни, писал стихи, рисовал, вырезал из дерева и лепил из глины. И, как все его сверстники, страстно мечтал о космосе, о далёких и таких замечательных планетах.  Но судьба уготовила ему страшное испытание: нырнув с крутого берега реки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Линевки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он ударился головой о песок. Страшный диагноз – полная неподвижность.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Как работал Г. Г. </a:t>
            </a:r>
            <a:r>
              <a:rPr lang="ru-RU" dirty="0" err="1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Голобоков</a:t>
            </a:r>
            <a:endParaRPr lang="ru-RU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Рисунок 4" descr="картин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1700213"/>
            <a:ext cx="67691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187450" y="908050"/>
            <a:ext cx="6769100" cy="70802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"Космонавт в невесомости умеет работать хоть вниз головой"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87450" y="6092825"/>
            <a:ext cx="6769100" cy="431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Геннадий </a:t>
            </a:r>
            <a:r>
              <a:rPr lang="ru-RU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Голобоков</a:t>
            </a: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«Ковер-самолет»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Работы раннего периода</a:t>
            </a:r>
            <a:endParaRPr lang="ru-RU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088" y="1196975"/>
            <a:ext cx="7416800" cy="18161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Работы реалистического периода в творчестве художника Г. Г. </a:t>
            </a:r>
            <a:r>
              <a:rPr lang="ru-RU" sz="28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Голобокова</a:t>
            </a:r>
            <a:r>
              <a:rPr lang="ru-RU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это своего рода художественная летопись родных мест и отражение "шагов истории самой”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7088" y="3248025"/>
            <a:ext cx="3744912" cy="267811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«Война кончилась»,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«Первый трактор»,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«Элегия»,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«Строители пришли»,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«Рождение моря»,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«На новую квартиру»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3248025"/>
            <a:ext cx="3600450" cy="267811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Выше тучек сталь порталов!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Ярче манит сварки блеск.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Принимай, река. в подарок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ГЭС, Саратовскую ГЭС!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 в турбинах забушуешь.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Изменяя здешний край!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Грянем, братцы, удалую,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Стенька. Где ты? Запевай!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Научно-фантастический период</a:t>
            </a:r>
            <a:endParaRPr lang="ru-RU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белк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1412875"/>
            <a:ext cx="5329238" cy="384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835150" y="5445125"/>
            <a:ext cx="1944688" cy="36036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«Земная белка»</a:t>
            </a:r>
          </a:p>
        </p:txBody>
      </p:sp>
      <p:pic>
        <p:nvPicPr>
          <p:cNvPr id="7" name="Рисунок 6" descr="друзья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7813" y="1268413"/>
            <a:ext cx="5903912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292725" y="5445125"/>
            <a:ext cx="2087563" cy="36036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«Друзья»</a:t>
            </a:r>
          </a:p>
        </p:txBody>
      </p:sp>
      <p:pic>
        <p:nvPicPr>
          <p:cNvPr id="9" name="Рисунок 8" descr="художник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47813" y="1268413"/>
            <a:ext cx="6119812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547813" y="5876925"/>
            <a:ext cx="1851025" cy="2889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«Художник»</a:t>
            </a:r>
          </a:p>
        </p:txBody>
      </p:sp>
      <p:pic>
        <p:nvPicPr>
          <p:cNvPr id="11" name="Рисунок 10" descr="прощание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31913" y="1268413"/>
            <a:ext cx="648017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5364163" y="5876925"/>
            <a:ext cx="2376487" cy="2889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«Прощание с Землей»</a:t>
            </a:r>
          </a:p>
        </p:txBody>
      </p:sp>
      <p:pic>
        <p:nvPicPr>
          <p:cNvPr id="13" name="Рисунок 12" descr="контакт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58888" y="1268413"/>
            <a:ext cx="669766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3419475" y="6237288"/>
            <a:ext cx="1873250" cy="28733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«Контакт»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 animBg="1"/>
      <p:bldP spid="8" grpId="1" animBg="1"/>
      <p:bldP spid="10" grpId="0" animBg="1"/>
      <p:bldP spid="10" grpId="1" animBg="1"/>
      <p:bldP spid="12" grpId="0" animBg="1"/>
      <p:bldP spid="12" grpId="1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«Люди Земли»</a:t>
            </a:r>
            <a:endParaRPr lang="ru-RU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16463" y="1341438"/>
            <a:ext cx="4392612" cy="526256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ногами – россыпи рубинов.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Кряжи гор – как сказочные храмы.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синем солнце – синие долины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Неземные курят фимиамы.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Ну, так что ж ты, маленький комочек,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ж ты, сердце, мечешься и стонешь?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…Комья пашни, родины кусочек,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держу в развёрнутых ладонях.</a:t>
            </a:r>
          </a:p>
        </p:txBody>
      </p:sp>
      <p:pic>
        <p:nvPicPr>
          <p:cNvPr id="21508" name="Рисунок 6" descr="P1110058.JPG"/>
          <p:cNvPicPr>
            <a:picLocks noChangeAspect="1"/>
          </p:cNvPicPr>
          <p:nvPr/>
        </p:nvPicPr>
        <p:blipFill>
          <a:blip r:embed="rId3"/>
          <a:srcRect t="4221" r="20573" b="14610"/>
          <a:stretch>
            <a:fillRect/>
          </a:stretch>
        </p:blipFill>
        <p:spPr bwMode="auto">
          <a:xfrm>
            <a:off x="539750" y="1268413"/>
            <a:ext cx="3717925" cy="526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34925" y="-7938"/>
            <a:ext cx="9178925" cy="686593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Участие Г.Г. </a:t>
            </a:r>
            <a:r>
              <a:rPr lang="ru-RU" dirty="0" err="1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Голобокова</a:t>
            </a:r>
            <a:r>
              <a:rPr lang="ru-RU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в выставках</a:t>
            </a:r>
            <a:endParaRPr lang="ru-RU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188" y="1341438"/>
            <a:ext cx="6391275" cy="70643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1967 году становится лауреатом Всесоюзного фестиваля самодеятельного искусства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1188" y="2133600"/>
            <a:ext cx="6391275" cy="70643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 </a:t>
            </a: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1972 году в Балакове прошла первая персональная выставка Г. Г. </a:t>
            </a:r>
            <a:r>
              <a:rPr lang="ru-RU" sz="20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Голобокова</a:t>
            </a:r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2300" y="2967038"/>
            <a:ext cx="6391275" cy="1016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1973 году принял участие в Международной выставке научно-фантастической живописи в Баку «Космос завтрашнего дня»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22300" y="4076700"/>
            <a:ext cx="6391275" cy="16319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 в конкурсах журнала «Техника — молодежи»: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«Мир завтрашнего дня»,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«Мир 2000 года»,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«Сибирь завтра»,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«Время — Пространство — Человек»</a:t>
            </a:r>
          </a:p>
        </p:txBody>
      </p:sp>
      <p:pic>
        <p:nvPicPr>
          <p:cNvPr id="22535" name="Рисунок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1341438"/>
            <a:ext cx="194945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Рисунок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6600" y="2636838"/>
            <a:ext cx="1949450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Рисунок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92950" y="4281488"/>
            <a:ext cx="1949450" cy="142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1142</TotalTime>
  <Words>401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Тема Office</vt:lpstr>
      <vt:lpstr> Муниципальное автономное дошкольное образовательное учреждение  детский сад №61 « Гномик»  г. Балаково Саратовской области</vt:lpstr>
      <vt:lpstr>Слайд 2</vt:lpstr>
      <vt:lpstr>Слайд 3</vt:lpstr>
      <vt:lpstr>Биография Г. Г. Голобокова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Microsoft Office</cp:lastModifiedBy>
  <cp:revision>44</cp:revision>
  <dcterms:created xsi:type="dcterms:W3CDTF">2015-01-28T13:35:44Z</dcterms:created>
  <dcterms:modified xsi:type="dcterms:W3CDTF">2019-06-19T12:14:50Z</dcterms:modified>
</cp:coreProperties>
</file>