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64" r:id="rId4"/>
    <p:sldId id="268" r:id="rId5"/>
    <p:sldId id="270" r:id="rId6"/>
    <p:sldId id="274" r:id="rId7"/>
    <p:sldId id="273" r:id="rId8"/>
    <p:sldId id="277" r:id="rId9"/>
    <p:sldId id="279" r:id="rId10"/>
    <p:sldId id="282" r:id="rId11"/>
    <p:sldId id="265" r:id="rId12"/>
    <p:sldId id="266" r:id="rId13"/>
    <p:sldId id="269" r:id="rId14"/>
    <p:sldId id="267" r:id="rId15"/>
    <p:sldId id="275" r:id="rId16"/>
    <p:sldId id="276" r:id="rId17"/>
    <p:sldId id="278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 autoAdjust="0"/>
    <p:restoredTop sz="94660"/>
  </p:normalViewPr>
  <p:slideViewPr>
    <p:cSldViewPr>
      <p:cViewPr varScale="1">
        <p:scale>
          <a:sx n="83" d="100"/>
          <a:sy n="83" d="100"/>
        </p:scale>
        <p:origin x="1421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5E4F-9D60-4190-8F06-DA27182BB0EF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4B06FE7-F092-4474-B223-FBD6F14FF2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5E4F-9D60-4190-8F06-DA27182BB0EF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6FE7-F092-4474-B223-FBD6F14F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5E4F-9D60-4190-8F06-DA27182BB0EF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6FE7-F092-4474-B223-FBD6F14F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5E4F-9D60-4190-8F06-DA27182BB0EF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6FE7-F092-4474-B223-FBD6F14FF2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5E4F-9D60-4190-8F06-DA27182BB0EF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4B06FE7-F092-4474-B223-FBD6F14F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5E4F-9D60-4190-8F06-DA27182BB0EF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6FE7-F092-4474-B223-FBD6F14FF2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5E4F-9D60-4190-8F06-DA27182BB0EF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6FE7-F092-4474-B223-FBD6F14FF2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5E4F-9D60-4190-8F06-DA27182BB0EF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6FE7-F092-4474-B223-FBD6F14F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5E4F-9D60-4190-8F06-DA27182BB0EF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6FE7-F092-4474-B223-FBD6F14F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5E4F-9D60-4190-8F06-DA27182BB0EF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6FE7-F092-4474-B223-FBD6F14FF2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5E4F-9D60-4190-8F06-DA27182BB0EF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4B06FE7-F092-4474-B223-FBD6F14FF2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9075E4F-9D60-4190-8F06-DA27182BB0EF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4B06FE7-F092-4474-B223-FBD6F14F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2967236"/>
            <a:ext cx="6552728" cy="16002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Раунд 4</a:t>
            </a:r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«Герои Великой Отечественной Войны»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Интеллектуальный </a:t>
            </a:r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квиз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«Вечно в памяти сберечь»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rodina_mat_zovj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68960"/>
            <a:ext cx="2226346" cy="3284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628800"/>
            <a:ext cx="7772400" cy="2295128"/>
          </a:xfrm>
        </p:spPr>
        <p:txBody>
          <a:bodyPr>
            <a:noAutofit/>
          </a:bodyPr>
          <a:lstStyle/>
          <a:p>
            <a:pPr algn="ctr"/>
            <a:r>
              <a:rPr lang="ru-RU" sz="80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на 4 раунд</a:t>
            </a:r>
            <a:endParaRPr lang="ru-RU" sz="8000" b="1" i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923928"/>
            <a:ext cx="2492896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53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836712"/>
            <a:ext cx="7772400" cy="1477863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из советских летчиков под Москвой совершил первый в истории авиации ночной воздушный таран?</a:t>
            </a:r>
            <a:endParaRPr lang="ru-RU" sz="32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2547938"/>
            <a:ext cx="7954143" cy="282527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pPr algn="just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Младший лейтенант Виктор Талалихин (1918-1941г , сбивший в результате ночного тарана 7 августа 1941г вражеский бомбардировщик. В последующих боях он уничтожил еще 5 самолетов противника. Погиб в воздушном бою 27 октября около города Подольска.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6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772400" cy="1477863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женщина-летчик первой получила звание Герой Советского Союза?</a:t>
            </a:r>
            <a:endParaRPr lang="ru-RU" sz="32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2547938"/>
            <a:ext cx="7954143" cy="282527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Валентина Степановна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Гризодубова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83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48680"/>
            <a:ext cx="7772400" cy="176589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19-летний сержант, раненный осколком снаряда, своими зубами соединил провода, восстановив телефонную связь ценой своей жизни.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Матвей Путилов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28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836712"/>
            <a:ext cx="7772400" cy="14778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Участница обороны Севастополя уничтожила более 300 вражеских солдат и стала самой успешной женщиной-снайпером Второй мировой войны.</a:t>
            </a:r>
            <a:endParaRPr lang="ru-RU" sz="32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2547938"/>
            <a:ext cx="7954143" cy="282527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Людмила Павличенко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14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836712"/>
            <a:ext cx="7772400" cy="14778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первых героев ВОВ стал лётчик направивший горящий самолёт на вражескую автоколонну. Произошло это на 5 день войны</a:t>
            </a:r>
            <a:endParaRPr lang="ru-RU" sz="32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2547938"/>
            <a:ext cx="7954143" cy="282527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Николай Гастелло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76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836712"/>
            <a:ext cx="7772400" cy="14778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прославленного полководца, четырежды героя Советского союза, часто называют «Маршал Победы»</a:t>
            </a:r>
            <a:endParaRPr lang="ru-RU" sz="32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2547938"/>
            <a:ext cx="7954143" cy="282527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Георгий Константинович Жуков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840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836712"/>
            <a:ext cx="7772400" cy="14778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апреля 1945 года двое советских солдат водрузили знамя на рейхстаг Берлина. Укажите фамилии этих героев.</a:t>
            </a:r>
            <a:endParaRPr lang="ru-RU" sz="32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2547938"/>
            <a:ext cx="7954143" cy="282527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pPr algn="ctr"/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Мелитон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Кантария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Егоров 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743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76672"/>
            <a:ext cx="7772400" cy="183790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подвиг широко освещен и в кино, и в литературе, и в СМИ. В феврале 1943 этот молодой человек 19 лет своей грудью накрыл амбразуру немецкого дзота, дав возможность боевым товарищам успешно провести атаку и выбраться из огненной ловушки:</a:t>
            </a:r>
            <a:endParaRPr lang="ru-RU" sz="24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2547938"/>
            <a:ext cx="7954143" cy="282527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 Матросов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52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88640"/>
            <a:ext cx="7772400" cy="2125935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из советских летчиков под Москвой совершил первый в истории авиации ночной воздушный таран?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13" y="2547938"/>
            <a:ext cx="2363700" cy="3684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2656"/>
            <a:ext cx="7772400" cy="1981919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женщина-летчик первой получила звание Герой Советского Союза?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547938"/>
            <a:ext cx="2823394" cy="3652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76672"/>
            <a:ext cx="7772400" cy="183790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19-летний сержант, раненный осколком снаряда, своими зубами соединил провода, восстановив телефонную связь ценой своей жизни.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47938"/>
            <a:ext cx="3256347" cy="3751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12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76672"/>
            <a:ext cx="7772400" cy="183790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Участница обороны Севастополя уничтожила более 300 вражеских солдат и стала самой успешной женщиной-снайпером Второй мировой войны.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575716"/>
            <a:ext cx="2952328" cy="363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70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76672"/>
            <a:ext cx="7772400" cy="183790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первых героев ВОВ стал лётчик направивший горящий самолёт на вражескую автоколонну. Произошло это на 5 день войны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566481"/>
            <a:ext cx="2830637" cy="395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38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76672"/>
            <a:ext cx="7772400" cy="183790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прославленного полководца, четырежды героя Советского союза, часто называют «Маршал Победы»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48083"/>
            <a:ext cx="2959407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65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76672"/>
            <a:ext cx="7772400" cy="183790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апреля 1945 года двое советских солдат водрузили знамя на рейхстаг Берлина. Укажите фамилии этих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героев.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547938"/>
            <a:ext cx="2592288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83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76672"/>
            <a:ext cx="7772400" cy="183790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подвиг широко освещен и в кино, и в литературе, и в СМИ. В феврале 1943 этот молодой человек 19 лет своей грудью накрыл амбразуру немецкого дзота, дав возможность боевым товарищам успешно провести атаку и выбраться из огненной ловушки: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13" y="2562715"/>
            <a:ext cx="2796011" cy="39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93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133</TotalTime>
  <Words>400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Calibri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Интеллектуальный квиз «Вечно в памяти сберечь»</vt:lpstr>
      <vt:lpstr>Кто из советских летчиков под Москвой совершил первый в истории авиации ночной воздушный таран?</vt:lpstr>
      <vt:lpstr>Какая женщина-летчик первой получила звание Герой Советского Союза?</vt:lpstr>
      <vt:lpstr>Этот 19-летний сержант, раненный осколком снаряда, своими зубами соединил провода, восстановив телефонную связь ценой своей жизни.</vt:lpstr>
      <vt:lpstr>Участница обороны Севастополя уничтожила более 300 вражеских солдат и стала самой успешной женщиной-снайпером Второй мировой войны.</vt:lpstr>
      <vt:lpstr>Один из первых героев ВОВ стал лётчик направивший горящий самолёт на вражескую автоколонну. Произошло это на 5 день войны</vt:lpstr>
      <vt:lpstr>Этого прославленного полководца, четырежды героя Советского союза, часто называют «Маршал Победы»</vt:lpstr>
      <vt:lpstr>30 апреля 1945 года двое советских солдат водрузили знамя на рейхстаг Берлина. Укажите фамилии этих героев.</vt:lpstr>
      <vt:lpstr>Его подвиг широко освещен и в кино, и в литературе, и в СМИ. В феврале 1943 этот молодой человек 19 лет своей грудью накрыл амбразуру немецкого дзота, дав возможность боевым товарищам успешно провести атаку и выбраться из огненной ловушки:</vt:lpstr>
      <vt:lpstr>Ответы на 4 раунд</vt:lpstr>
      <vt:lpstr>Кто из советских летчиков под Москвой совершил первый в истории авиации ночной воздушный таран?</vt:lpstr>
      <vt:lpstr>Какая женщина-летчик первой получила звание Герой Советского Союза?</vt:lpstr>
      <vt:lpstr>Этот 19-летний сержант, раненный осколком снаряда, своими зубами соединил провода, восстановив телефонную связь ценой своей жизни.</vt:lpstr>
      <vt:lpstr>Участница обороны Севастополя уничтожила более 300 вражеских солдат и стала самой успешной женщиной-снайпером Второй мировой войны.</vt:lpstr>
      <vt:lpstr>Один из первых героев ВОВ стал лётчик направивший горящий самолёт на вражескую автоколонну. Произошло это на 5 день войны</vt:lpstr>
      <vt:lpstr>Этого прославленного полководца, четырежды героя Советского союза, часто называют «Маршал Победы»</vt:lpstr>
      <vt:lpstr>30 апреля 1945 года двое советских солдат водрузили знамя на рейхстаг Берлина. Укажите фамилии этих героев.</vt:lpstr>
      <vt:lpstr>Его подвиг широко освещен и в кино, и в литературе, и в СМИ. В феврале 1943 этот молодой человек 19 лет своей грудью накрыл амбразуру немецкого дзота, дав возможность боевым товарищам успешно провести атаку и выбраться из огненной ловушки: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 – Великая Отечественная война</dc:title>
  <dc:creator>Ольга</dc:creator>
  <cp:lastModifiedBy>Преподаватель</cp:lastModifiedBy>
  <cp:revision>15</cp:revision>
  <dcterms:created xsi:type="dcterms:W3CDTF">2019-04-27T08:34:43Z</dcterms:created>
  <dcterms:modified xsi:type="dcterms:W3CDTF">2025-02-20T07:00:39Z</dcterms:modified>
</cp:coreProperties>
</file>