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089" autoAdjust="0"/>
    <p:restoredTop sz="94660"/>
  </p:normalViewPr>
  <p:slideViewPr>
    <p:cSldViewPr>
      <p:cViewPr>
        <p:scale>
          <a:sx n="100" d="100"/>
          <a:sy n="100" d="100"/>
        </p:scale>
        <p:origin x="-282" y="9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9D3CD-8140-4DD7-92A0-7C070AD96B32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69A11-3C11-4C47-9F2C-2B6E80A570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smtClean="0"/>
              <a:t>  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69A11-3C11-4C47-9F2C-2B6E80A570C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F453EE-C2EB-4834-93AB-317FDB42904A}" type="datetimeFigureOut">
              <a:rPr lang="ru-RU" smtClean="0"/>
              <a:pPr/>
              <a:t>13.10.2022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7DCAAE-B9FF-4468-B273-F9EADD532CA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ветлана\Desktop\1613445227_42-p-fon-dlya-prezentatsii-pro-voinu-1941-1945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603448"/>
            <a:ext cx="9468544" cy="746144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043608" y="0"/>
            <a:ext cx="8928992" cy="1728192"/>
          </a:xfrm>
        </p:spPr>
        <p:txBody>
          <a:bodyPr>
            <a:normAutofit fontScale="90000"/>
          </a:bodyPr>
          <a:lstStyle/>
          <a:p>
            <a:pPr algn="l"/>
            <a:r>
              <a:rPr lang="ru-RU" b="1" i="1" dirty="0" smtClean="0"/>
              <a:t>       «В песнях</a:t>
            </a:r>
            <a:br>
              <a:rPr lang="ru-RU" b="1" i="1" dirty="0" smtClean="0"/>
            </a:br>
            <a:r>
              <a:rPr lang="ru-RU" b="1" i="1" dirty="0" smtClean="0"/>
              <a:t>                      останемся</a:t>
            </a:r>
            <a:br>
              <a:rPr lang="ru-RU" b="1" i="1" dirty="0" smtClean="0"/>
            </a:br>
            <a:r>
              <a:rPr lang="ru-RU" b="1" i="1" dirty="0" smtClean="0"/>
              <a:t>                                        мы….»</a:t>
            </a:r>
            <a:endParaRPr lang="ru-RU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 flipH="1">
            <a:off x="9468544" y="3573016"/>
            <a:ext cx="45719" cy="9144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699792" y="1052736"/>
            <a:ext cx="40707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«Песня вместе с Отчизной шла на бой.</a:t>
            </a:r>
          </a:p>
          <a:p>
            <a:r>
              <a:rPr lang="ru-RU" dirty="0"/>
              <a:t> </a:t>
            </a:r>
            <a:r>
              <a:rPr lang="ru-RU" dirty="0" smtClean="0"/>
              <a:t> Она встала в строй, на правый фланг –</a:t>
            </a:r>
          </a:p>
          <a:p>
            <a:r>
              <a:rPr lang="ru-RU" dirty="0"/>
              <a:t> </a:t>
            </a:r>
            <a:r>
              <a:rPr lang="ru-RU" dirty="0" smtClean="0"/>
              <a:t>  ближе к запевалам.</a:t>
            </a:r>
          </a:p>
          <a:p>
            <a:r>
              <a:rPr lang="ru-RU" dirty="0"/>
              <a:t> </a:t>
            </a:r>
            <a:r>
              <a:rPr lang="ru-RU" dirty="0" smtClean="0"/>
              <a:t> </a:t>
            </a:r>
          </a:p>
          <a:p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  <p:pic>
        <p:nvPicPr>
          <p:cNvPr id="3075" name="Picture 3" descr="C:\Users\Светлана\Desktop\img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339752" y="404664"/>
            <a:ext cx="6192688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« Песня вместе с Отчизной шла на бой.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Она встала в строй, на правый фланг –</a:t>
            </a:r>
          </a:p>
          <a:p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</a:t>
            </a: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                               ближе к запевалам.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По трудным дорогам войны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                              прошла с героями песня.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Облетев многие страны,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                       возвратилась домой – к родным,</a:t>
            </a:r>
          </a:p>
          <a:p>
            <a:endParaRPr lang="ru-RU" b="1" i="1" dirty="0" smtClean="0">
              <a:solidFill>
                <a:srgbClr val="002060"/>
              </a:solidFill>
              <a:latin typeface="Arial Black" pitchFamily="34" charset="0"/>
            </a:endParaRPr>
          </a:p>
          <a:p>
            <a:r>
              <a:rPr lang="ru-RU" b="1" i="1" dirty="0">
                <a:solidFill>
                  <a:srgbClr val="002060"/>
                </a:solidFill>
                <a:latin typeface="Arial Black" pitchFamily="34" charset="0"/>
              </a:rPr>
              <a:t> </a:t>
            </a:r>
            <a:r>
              <a:rPr lang="ru-RU" b="1" i="1" dirty="0" smtClean="0">
                <a:solidFill>
                  <a:srgbClr val="002060"/>
                </a:solidFill>
                <a:latin typeface="Arial Black" pitchFamily="34" charset="0"/>
              </a:rPr>
              <a:t>        близким,     созидательному труду»</a:t>
            </a:r>
          </a:p>
          <a:p>
            <a:pPr algn="r"/>
            <a:endParaRPr lang="ru-RU" b="1" dirty="0" smtClean="0"/>
          </a:p>
          <a:p>
            <a:pPr algn="r"/>
            <a:endParaRPr lang="ru-RU" b="1" dirty="0"/>
          </a:p>
          <a:p>
            <a:pPr algn="r"/>
            <a:r>
              <a:rPr lang="ru-RU" sz="2400" b="1" i="1" dirty="0" smtClean="0">
                <a:solidFill>
                  <a:srgbClr val="FF0000"/>
                </a:solidFill>
                <a:latin typeface="Arial Black" pitchFamily="34" charset="0"/>
              </a:rPr>
              <a:t>Алексей Фатьянов</a:t>
            </a:r>
          </a:p>
          <a:p>
            <a:r>
              <a:rPr lang="ru-RU" b="1" dirty="0">
                <a:latin typeface="Arial Black" pitchFamily="34" charset="0"/>
              </a:rPr>
              <a:t> </a:t>
            </a:r>
            <a:r>
              <a:rPr lang="ru-RU" b="1" dirty="0" smtClean="0">
                <a:latin typeface="Arial Black" pitchFamily="34" charset="0"/>
              </a:rPr>
              <a:t>                      </a:t>
            </a:r>
          </a:p>
          <a:p>
            <a:r>
              <a:rPr lang="ru-RU" dirty="0"/>
              <a:t> </a:t>
            </a:r>
            <a:r>
              <a:rPr lang="ru-RU" dirty="0" smtClean="0"/>
              <a:t>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19 октября\слайд 3           Прощание славян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436096" y="3212976"/>
            <a:ext cx="383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r>
              <a:rPr lang="ru-RU" dirty="0" smtClean="0"/>
              <a:t>вт. Василий </a:t>
            </a:r>
            <a:r>
              <a:rPr lang="ru-RU" dirty="0" smtClean="0"/>
              <a:t>А</a:t>
            </a:r>
            <a:r>
              <a:rPr lang="ru-RU" dirty="0" smtClean="0"/>
              <a:t>гапкин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лана\Desktop\19 октября\слайд 4                 В землянк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ветлана\Desktop\19 октября\слайд 5 Николай Петр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392"/>
            <a:ext cx="9144000" cy="6957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Светлана\Desktop\19 октября\слайд 6 Н Петро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8520" y="0"/>
            <a:ext cx="925252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Светлана\Desktop\19 октября\слайд 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Светлана\Desktop\Ub0mwyuOWy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47664" y="476672"/>
            <a:ext cx="27254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« Одуванчики»</a:t>
            </a:r>
          </a:p>
          <a:p>
            <a:r>
              <a:rPr lang="ru-RU" b="1" i="1" dirty="0" smtClean="0"/>
              <a:t>а</a:t>
            </a:r>
            <a:r>
              <a:rPr lang="ru-RU" b="1" i="1" dirty="0" smtClean="0"/>
              <a:t>вт.Алексей </a:t>
            </a:r>
            <a:r>
              <a:rPr lang="ru-RU" b="1" i="1" dirty="0" err="1" smtClean="0"/>
              <a:t>Сопалев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связной\Desktop\обои\122237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683568" y="404664"/>
            <a:ext cx="56369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/>
              <a:t>«Русский парень от пуль не бежит…»</a:t>
            </a:r>
            <a:endParaRPr lang="ru-RU" sz="2400" b="1" i="1" dirty="0"/>
          </a:p>
        </p:txBody>
      </p:sp>
    </p:spTree>
  </p:cSld>
  <p:clrMapOvr>
    <a:masterClrMapping/>
  </p:clrMapOvr>
  <p:transition advClick="0" advTm="7659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</TotalTime>
  <Words>107</Words>
  <Application>Microsoft Office PowerPoint</Application>
  <PresentationFormat>Экран (4:3)</PresentationFormat>
  <Paragraphs>32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       «В песнях                       останемся                                         мы….»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 песнях останемся мы»</dc:title>
  <dc:creator>Светлана</dc:creator>
  <cp:lastModifiedBy>Светлана</cp:lastModifiedBy>
  <cp:revision>19</cp:revision>
  <dcterms:created xsi:type="dcterms:W3CDTF">2022-10-10T05:06:29Z</dcterms:created>
  <dcterms:modified xsi:type="dcterms:W3CDTF">2022-10-13T07:06:59Z</dcterms:modified>
</cp:coreProperties>
</file>