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B56FF-DF53-7406-34A8-70B0435B4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fi-FI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B43C649-14B3-B4E5-193E-87B979811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7FE6-786F-48DA-8985-A9B999A98B36}" type="datetimeFigureOut">
              <a:rPr lang="fi-FI" smtClean="0"/>
              <a:t>24.1.2025</a:t>
            </a:fld>
            <a:endParaRPr lang="fi-FI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3B0DC6F-1FCA-DDC2-1F36-5CF2EE41F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29E4F8-3A4D-B5AB-6986-98E7084A0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45E6D-A4DA-474C-809B-E448B46A0746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69354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9FEA48-7ACA-24BB-D6DD-5D7403D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fi-FI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BDA1E0-80D4-CB3E-A39F-6D9B081D9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fi-FI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B8B0CD-4AE2-D29F-87D5-BAE083328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37FE6-786F-48DA-8985-A9B999A98B36}" type="datetimeFigureOut">
              <a:rPr lang="fi-FI" smtClean="0"/>
              <a:t>24.1.2025</a:t>
            </a:fld>
            <a:endParaRPr lang="fi-FI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6D7721-7136-ADAE-631B-624649CFE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6306BC-995D-73B6-34E4-C5CAD92997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45E6D-A4DA-474C-809B-E448B46A0746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4627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FF43196-B878-D7E5-D169-A4CA7D8A7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altLang="en-US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Онлайн</a:t>
            </a:r>
            <a:r>
              <a:rPr lang="en-US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-</a:t>
            </a:r>
            <a:r>
              <a:rPr lang="ru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тренажёр</a:t>
            </a:r>
            <a:r>
              <a:rPr lang="en-US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 </a:t>
            </a:r>
            <a:r>
              <a:rPr lang="ru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на</a:t>
            </a:r>
            <a:r>
              <a:rPr lang="en-US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 </a:t>
            </a:r>
            <a:r>
              <a:rPr lang="ru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вепсском</a:t>
            </a:r>
            <a:r>
              <a:rPr lang="en-US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 </a:t>
            </a:r>
            <a:r>
              <a:rPr lang="ru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языке</a:t>
            </a:r>
            <a:r>
              <a:rPr lang="en-US" altLang="ru">
                <a:solidFill>
                  <a:srgbClr val="FFFFFF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 </a:t>
            </a:r>
            <a:r>
              <a:rPr lang="en-US" altLang="ru" b="1" i="1">
                <a:solidFill>
                  <a:srgbClr val="FFFF00"/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Sanu!</a:t>
            </a:r>
            <a:r>
              <a:rPr lang="en-US" altLang="ru" b="1" i="1">
                <a:solidFill>
                  <a:schemeClr val="accent6">
                    <a:lumMod val="75000"/>
                  </a:schemeClr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Luge!</a:t>
            </a:r>
            <a:r>
              <a:rPr lang="en-US" altLang="ru" b="1" i="1">
                <a:solidFill>
                  <a:schemeClr val="accent5">
                    <a:lumMod val="75000"/>
                  </a:schemeClr>
                </a:solidFill>
                <a:effectLst>
                  <a:glow rad="114300">
                    <a:schemeClr val="accent1">
                      <a:lumMod val="60000"/>
                      <a:lumOff val="40000"/>
                      <a:alpha val="5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endPos="0" dist="50800" dir="5400000" sy="-100000" algn="bl" rotWithShape="0"/>
                </a:effectLst>
                <a:latin typeface="Source Sans Pro SemiBold"/>
                <a:ea typeface="HarmonyOS Sans TC"/>
              </a:rPr>
              <a:t>Kirjuta!</a:t>
            </a:r>
            <a:endParaRPr lang="ru-RU" altLang="en-US" b="1" i="1" dirty="0">
              <a:solidFill>
                <a:schemeClr val="accent5">
                  <a:lumMod val="75000"/>
                </a:schemeClr>
              </a:solidFill>
              <a:effectLst>
                <a:glow rad="114300">
                  <a:schemeClr val="accent1">
                    <a:lumMod val="60000"/>
                    <a:lumOff val="40000"/>
                    <a:alpha val="5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endPos="0" dist="50800" dir="5400000" sy="-100000" algn="bl" rotWithShape="0"/>
              </a:effectLst>
              <a:latin typeface="Source Sans Pro SemiBold"/>
              <a:ea typeface="HarmonyOS Sans TC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3EDAEA-ED9C-3914-340D-93043C2F433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68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D3E5A02-EED5-FC2F-1817-A4808EC63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3ED84D-36E1-27D8-177F-576DFAA28E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03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0EB56FE-0FF9-BF5F-4813-C649272ED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25A642-AD5A-E092-A04A-FFFC66D2AF0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92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63C8812-C30B-3DBB-071D-B15051EC0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12F606-A7BE-546B-9FF4-AAFEA54378F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77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D0A513F-2328-0558-84A2-E2F54BE01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DEF649-93EE-A7D1-5FC5-BBC11DE9EFB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17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F089696-A16C-33DE-9AEE-C07348E17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239C0B-0AB4-46DB-CB9D-4B3D4485AB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03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5F5342A-D437-E40B-E88E-3F2522523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Онлайн-тренажер обеспечивает эффективное и быстрое запоминание вепсской лексики и грамматики, помогает освоить слова, выражения, предложения, а также развить навыки аудирования через восприятие текстов в видео- и аудиоформатах.</a:t>
            </a:r>
            <a:endParaRPr lang="ru-RU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52717D-8F4D-BEDE-5F32-2306D4A3A58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77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9BC8850-572A-36EA-7A94-905E4B785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Практическое использование тренажера на уроках вепсского языка</a:t>
            </a:r>
            <a:endParaRPr lang="ru-RU" sz="3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CB9F04-0186-4B9E-5C37-E14BC6EB6F8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07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89142F2-AA6A-B1CC-FE34-E1BA00E83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FF401E-3F39-4FD2-EEB4-5D43CCF16C1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69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76714F6-A17A-5E73-6D81-CC17C89D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B2DE07-A47B-E252-E9B8-7A28658F698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5846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Широкоэкранный</PresentationFormat>
  <Paragraphs>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Source Sans Pro SemiBold</vt:lpstr>
      <vt:lpstr>Times New Roman</vt:lpstr>
      <vt:lpstr>Тема Office</vt:lpstr>
      <vt:lpstr>Онлайн-тренажёр на вепсском языке Sanu!Luge!Kirjuta!</vt:lpstr>
      <vt:lpstr>Презентация PowerPoint</vt:lpstr>
      <vt:lpstr>Презентация PowerPoint</vt:lpstr>
      <vt:lpstr>Презентация PowerPoint</vt:lpstr>
      <vt:lpstr>Презентация PowerPoint</vt:lpstr>
      <vt:lpstr>Онлайн-тренажер обеспечивает эффективное и быстрое запоминание вепсской лексики и грамматики, помогает освоить слова, выражения, предложения, а также развить навыки аудирования через восприятие текстов в видео- и аудиоформатах.</vt:lpstr>
      <vt:lpstr>Практическое использование тренажера на уроках вепсского языка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Santra Pyshkina</dc:creator>
  <cp:lastModifiedBy>Santra Pyshkina</cp:lastModifiedBy>
  <cp:revision>1</cp:revision>
  <dcterms:created xsi:type="dcterms:W3CDTF">2025-01-24T19:43:06Z</dcterms:created>
  <dcterms:modified xsi:type="dcterms:W3CDTF">2025-01-24T19:43:06Z</dcterms:modified>
</cp:coreProperties>
</file>