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2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72" r:id="rId10"/>
    <p:sldId id="270" r:id="rId11"/>
    <p:sldId id="273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9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498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458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89376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1181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231981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182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3953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38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952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610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15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325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078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167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644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775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881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Камнерезное искусство Урала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Презентация к занятию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40602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Работы художника Галины Назаренко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30" y="1440300"/>
            <a:ext cx="2094864" cy="299146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979" y="1430953"/>
            <a:ext cx="2057400" cy="30008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603" y="1440300"/>
            <a:ext cx="2181537" cy="30192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764" y="1449648"/>
            <a:ext cx="1993311" cy="30099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8730" y="4642366"/>
            <a:ext cx="2094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«Каменный цветок»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229980" y="46101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 flipH="1">
            <a:off x="3229979" y="4610100"/>
            <a:ext cx="1914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</a:t>
            </a:r>
            <a:r>
              <a:rPr lang="ru-RU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Таюткино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зеркальце»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80624" y="4642366"/>
            <a:ext cx="1980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«Малахитовая шкатулка»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8454544" y="4610100"/>
            <a:ext cx="1931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Синюшкин</a:t>
            </a:r>
            <a:r>
              <a:rPr lang="ru-RU" dirty="0" smtClean="0"/>
              <a:t> колодец»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0398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300" y="67820"/>
            <a:ext cx="7569200" cy="6790180"/>
          </a:xfrm>
        </p:spPr>
      </p:pic>
    </p:spTree>
    <p:extLst>
      <p:ext uri="{BB962C8B-B14F-4D97-AF65-F5344CB8AC3E}">
        <p14:creationId xmlns:p14="http://schemas.microsoft.com/office/powerpoint/2010/main" val="2757232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Последовательность работы в технике монотипия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15" t="25001" r="-204"/>
          <a:stretch/>
        </p:blipFill>
        <p:spPr>
          <a:xfrm>
            <a:off x="677334" y="1784337"/>
            <a:ext cx="8867602" cy="4908563"/>
          </a:xfrm>
        </p:spPr>
      </p:pic>
    </p:spTree>
    <p:extLst>
      <p:ext uri="{BB962C8B-B14F-4D97-AF65-F5344CB8AC3E}">
        <p14:creationId xmlns:p14="http://schemas.microsoft.com/office/powerpoint/2010/main" val="2444709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7485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54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525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/>
                </a:solidFill>
              </a:rPr>
              <a:t>Уральские горы</a:t>
            </a:r>
            <a:endParaRPr lang="ru-RU" sz="4000" dirty="0">
              <a:solidFill>
                <a:schemeClr val="accent2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791" y="2163763"/>
            <a:ext cx="5072973" cy="3286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57" y="4247375"/>
            <a:ext cx="3919857" cy="2610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57" y="1389875"/>
            <a:ext cx="3919857" cy="2692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3440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66700"/>
            <a:ext cx="8568266" cy="8636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/>
                </a:solidFill>
              </a:rPr>
              <a:t>Камни Урала</a:t>
            </a:r>
            <a:endParaRPr lang="ru-RU" sz="4000" dirty="0">
              <a:solidFill>
                <a:schemeClr val="accent2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868" y="952501"/>
            <a:ext cx="7222332" cy="5702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7539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7158566" cy="11176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/>
                </a:solidFill>
              </a:rPr>
              <a:t>Малахит</a:t>
            </a:r>
            <a:endParaRPr lang="ru-RU" sz="4000" dirty="0">
              <a:solidFill>
                <a:schemeClr val="accent2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33175" y="1930400"/>
            <a:ext cx="5226540" cy="3687667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526" y="196298"/>
            <a:ext cx="2985516" cy="34682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466" y="3975100"/>
            <a:ext cx="3617636" cy="2659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151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/>
                </a:solidFill>
              </a:rPr>
              <a:t>Поделочные камни</a:t>
            </a:r>
            <a:endParaRPr lang="ru-RU" sz="4000" dirty="0">
              <a:solidFill>
                <a:schemeClr val="accent2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9" r="1805"/>
          <a:stretch/>
        </p:blipFill>
        <p:spPr>
          <a:xfrm>
            <a:off x="5149850" y="3878551"/>
            <a:ext cx="4305300" cy="227274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000" y="1480850"/>
            <a:ext cx="2721930" cy="2397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01" y="1117600"/>
            <a:ext cx="3330419" cy="2677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01" y="3971087"/>
            <a:ext cx="3870757" cy="221186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flipH="1">
            <a:off x="3467100" y="3429000"/>
            <a:ext cx="130535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Лазурит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405210" y="3490921"/>
            <a:ext cx="1498600" cy="36645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Родонит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289300" y="6355702"/>
            <a:ext cx="1483158" cy="36933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Яшма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296932" y="6355702"/>
            <a:ext cx="1917700" cy="36933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З</a:t>
            </a:r>
            <a:r>
              <a:rPr lang="ru-RU" dirty="0" smtClean="0"/>
              <a:t>меевик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9692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Поделки из камней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106" y="1377950"/>
            <a:ext cx="2838450" cy="28575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223" y="1377950"/>
            <a:ext cx="2826348" cy="28263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65" y="1377950"/>
            <a:ext cx="3505200" cy="28575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0" y="4325431"/>
            <a:ext cx="3238500" cy="24313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11" y="4325432"/>
            <a:ext cx="4254890" cy="243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392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/>
                </a:solidFill>
              </a:rPr>
              <a:t>П.П. Бажов</a:t>
            </a:r>
            <a:endParaRPr lang="ru-RU" sz="4000" dirty="0">
              <a:solidFill>
                <a:schemeClr val="accent2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270000"/>
            <a:ext cx="7337868" cy="5467274"/>
          </a:xfrm>
        </p:spPr>
      </p:pic>
    </p:spTree>
    <p:extLst>
      <p:ext uri="{BB962C8B-B14F-4D97-AF65-F5344CB8AC3E}">
        <p14:creationId xmlns:p14="http://schemas.microsoft.com/office/powerpoint/2010/main" val="4247891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Работы художника Александра Кошкина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78" y="1930401"/>
            <a:ext cx="2114153" cy="307950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700" y="1930400"/>
            <a:ext cx="2126183" cy="30795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752" y="1930400"/>
            <a:ext cx="2165278" cy="307950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16678" y="5009908"/>
            <a:ext cx="25440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«Каменный цветок»</a:t>
            </a:r>
          </a:p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334" y="1930400"/>
            <a:ext cx="2143336" cy="307950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971800" y="5245100"/>
            <a:ext cx="231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«Серебряное копытце»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 flipH="1">
            <a:off x="5791200" y="5245100"/>
            <a:ext cx="227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Данила Мастер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8394700" y="52451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«Медной горы</a:t>
            </a:r>
            <a:r>
              <a:rPr lang="ru-RU" dirty="0"/>
              <a:t> Хозяйка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352" y="1930400"/>
            <a:ext cx="2165278" cy="307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63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Работы художника </a:t>
            </a:r>
            <a:r>
              <a:rPr lang="ru-RU" dirty="0" err="1" smtClean="0">
                <a:solidFill>
                  <a:schemeClr val="accent2"/>
                </a:solidFill>
              </a:rPr>
              <a:t>Вечеслава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  <a:r>
              <a:rPr lang="ru-RU" dirty="0" err="1" smtClean="0">
                <a:solidFill>
                  <a:schemeClr val="accent2"/>
                </a:solidFill>
              </a:rPr>
              <a:t>Назарука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" r="930"/>
          <a:stretch/>
        </p:blipFill>
        <p:spPr>
          <a:xfrm>
            <a:off x="329496" y="1773270"/>
            <a:ext cx="2276200" cy="3206229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966" y="1759783"/>
            <a:ext cx="2293234" cy="32197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524" y="1758150"/>
            <a:ext cx="2226772" cy="32130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4" t="4216" r="6941" b="5701"/>
          <a:stretch/>
        </p:blipFill>
        <p:spPr>
          <a:xfrm>
            <a:off x="8271240" y="1772010"/>
            <a:ext cx="2265412" cy="32461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9496" y="5295900"/>
            <a:ext cx="227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«Горный мастер»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989966" y="5283200"/>
            <a:ext cx="2293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«Медной горы Хозяйка»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589524" y="5295900"/>
            <a:ext cx="2226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«Данила – Мастер»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271240" y="5295900"/>
            <a:ext cx="2053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«Малахитовая шкатулка»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970998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448</TotalTime>
  <Words>89</Words>
  <Application>Microsoft Office PowerPoint</Application>
  <PresentationFormat>Широкоэкранный</PresentationFormat>
  <Paragraphs>29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Trebuchet MS</vt:lpstr>
      <vt:lpstr>Wingdings 3</vt:lpstr>
      <vt:lpstr>Аспект</vt:lpstr>
      <vt:lpstr>Камнерезное искусство Урала</vt:lpstr>
      <vt:lpstr>Уральские горы</vt:lpstr>
      <vt:lpstr>Камни Урала</vt:lpstr>
      <vt:lpstr>Малахит</vt:lpstr>
      <vt:lpstr>Поделочные камни</vt:lpstr>
      <vt:lpstr>Поделки из камней</vt:lpstr>
      <vt:lpstr>П.П. Бажов</vt:lpstr>
      <vt:lpstr>Работы художника Александра Кошкина</vt:lpstr>
      <vt:lpstr>Работы художника Вечеслава Назарука</vt:lpstr>
      <vt:lpstr>Работы художника Галины Назаренко</vt:lpstr>
      <vt:lpstr>Презентация PowerPoint</vt:lpstr>
      <vt:lpstr>Последовательность работы в технике монотипия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Камнерезное искусство Урала</dc:title>
  <dc:creator>Пользователь 1</dc:creator>
  <cp:lastModifiedBy>Пользователь 1</cp:lastModifiedBy>
  <cp:revision>25</cp:revision>
  <dcterms:created xsi:type="dcterms:W3CDTF">2017-03-27T14:40:06Z</dcterms:created>
  <dcterms:modified xsi:type="dcterms:W3CDTF">2017-04-13T04:35:19Z</dcterms:modified>
</cp:coreProperties>
</file>