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26"/>
  </p:notesMasterIdLst>
  <p:handoutMasterIdLst>
    <p:handoutMasterId r:id="rId27"/>
  </p:handoutMasterIdLst>
  <p:sldIdLst>
    <p:sldId id="281" r:id="rId2"/>
    <p:sldId id="283" r:id="rId3"/>
    <p:sldId id="285" r:id="rId4"/>
    <p:sldId id="284" r:id="rId5"/>
    <p:sldId id="286" r:id="rId6"/>
    <p:sldId id="287" r:id="rId7"/>
    <p:sldId id="288" r:id="rId8"/>
    <p:sldId id="289" r:id="rId9"/>
    <p:sldId id="282" r:id="rId10"/>
    <p:sldId id="264" r:id="rId11"/>
    <p:sldId id="265" r:id="rId12"/>
    <p:sldId id="279" r:id="rId13"/>
    <p:sldId id="290" r:id="rId14"/>
    <p:sldId id="297" r:id="rId15"/>
    <p:sldId id="291" r:id="rId16"/>
    <p:sldId id="298" r:id="rId17"/>
    <p:sldId id="304" r:id="rId18"/>
    <p:sldId id="293" r:id="rId19"/>
    <p:sldId id="294" r:id="rId20"/>
    <p:sldId id="299" r:id="rId21"/>
    <p:sldId id="300" r:id="rId22"/>
    <p:sldId id="301" r:id="rId23"/>
    <p:sldId id="302" r:id="rId24"/>
    <p:sldId id="303" r:id="rId2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9E8E210-87F6-4BFD-8558-DB02FA2DF847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97BDF25-9481-43CD-85AA-CF2291F114E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92580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F6E97B73-EBA9-4D0B-AE0A-EF0FDDD8FB18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GB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  <a:endParaRPr lang="en-GB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ED23695-62F4-4539-8D87-BB9ABCC0EBC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7948931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ED23695-62F4-4539-8D87-BB9ABCC0EBC6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31763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1C2C13B-C673-45EE-B8BE-EE82555F9164}" type="slidenum">
              <a:rPr lang="en-GB" altLang="en-US">
                <a:latin typeface="Calibri" panose="020F0502020204030204" pitchFamily="34" charset="0"/>
              </a:rPr>
              <a:pPr/>
              <a:t>15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653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AC2BECF5-30CE-44E6-A2E6-D346320A379C}" type="slidenum">
              <a:rPr lang="en-GB" altLang="en-US">
                <a:latin typeface="Calibri" panose="020F0502020204030204" pitchFamily="34" charset="0"/>
              </a:rPr>
              <a:pPr/>
              <a:t>16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233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707268F-68BE-4191-A39E-9E5A0D412013}" type="slidenum">
              <a:rPr lang="en-GB" altLang="en-US">
                <a:latin typeface="Calibri" panose="020F0502020204030204" pitchFamily="34" charset="0"/>
              </a:rPr>
              <a:pPr/>
              <a:t>20</a:t>
            </a:fld>
            <a:endParaRPr lang="en-GB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013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auto">
          <a:xfrm>
            <a:off x="-31750" y="4321175"/>
            <a:ext cx="1395413" cy="781050"/>
          </a:xfrm>
          <a:custGeom>
            <a:avLst/>
            <a:gdLst>
              <a:gd name="T0" fmla="*/ 5799 w 8042"/>
              <a:gd name="T1" fmla="*/ 10000 h 10000"/>
              <a:gd name="T2" fmla="*/ 5961 w 8042"/>
              <a:gd name="T3" fmla="*/ 9880 h 10000"/>
              <a:gd name="T4" fmla="*/ 5988 w 8042"/>
              <a:gd name="T5" fmla="*/ 9820 h 10000"/>
              <a:gd name="T6" fmla="*/ 8042 w 8042"/>
              <a:gd name="T7" fmla="*/ 5260 h 10000"/>
              <a:gd name="T8" fmla="*/ 8042 w 8042"/>
              <a:gd name="T9" fmla="*/ 4721 h 10000"/>
              <a:gd name="T10" fmla="*/ 5988 w 8042"/>
              <a:gd name="T11" fmla="*/ 221 h 10000"/>
              <a:gd name="T12" fmla="*/ 5961 w 8042"/>
              <a:gd name="T13" fmla="*/ 160 h 10000"/>
              <a:gd name="T14" fmla="*/ 5799 w 8042"/>
              <a:gd name="T15" fmla="*/ 41 h 10000"/>
              <a:gd name="T16" fmla="*/ 18 w 8042"/>
              <a:gd name="T17" fmla="*/ 0 h 10000"/>
              <a:gd name="T18" fmla="*/ 0 w 8042"/>
              <a:gd name="T19" fmla="*/ 9991 h 10000"/>
              <a:gd name="T20" fmla="*/ 5799 w 8042"/>
              <a:gd name="T21" fmla="*/ 10000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F8E01-347A-454B-99F6-BE2EA88844A3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863" y="4529138"/>
            <a:ext cx="5842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1AB7AC-203E-43F7-80BA-BBE6A602482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5002408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AD237-DB05-4F0E-9DA4-20BAE69AF19B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8BA32A-7B2D-483B-BBFE-9F319877F1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8669353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1808163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800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7" name="TextBox 62"/>
          <p:cNvSpPr txBox="1">
            <a:spLocks noChangeArrowheads="1"/>
          </p:cNvSpPr>
          <p:nvPr/>
        </p:nvSpPr>
        <p:spPr bwMode="auto">
          <a:xfrm>
            <a:off x="8169275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800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593DD-A86E-492F-82F8-5A144EA970D8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6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CF5AD-A449-4A71-B9D2-6CF8C96379E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697248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81BCF-71F3-482C-B125-F4B62AE9AEBE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1F678-EDCF-44DD-A954-7EB135AE1A7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45854460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TextBox 34"/>
          <p:cNvSpPr txBox="1">
            <a:spLocks noChangeArrowheads="1"/>
          </p:cNvSpPr>
          <p:nvPr/>
        </p:nvSpPr>
        <p:spPr bwMode="auto">
          <a:xfrm>
            <a:off x="1808163" y="647700"/>
            <a:ext cx="4572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800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7" name="TextBox 62"/>
          <p:cNvSpPr txBox="1">
            <a:spLocks noChangeArrowheads="1"/>
          </p:cNvSpPr>
          <p:nvPr/>
        </p:nvSpPr>
        <p:spPr bwMode="auto">
          <a:xfrm>
            <a:off x="8169275" y="2905125"/>
            <a:ext cx="457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800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B09CC-9A90-4955-A133-70E262086309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253BD-5CEF-4406-81AC-D83D7A0F68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97187942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1E7DB-632B-4B69-9285-C0259C0A885E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23660-6240-4D45-A49A-B406007D870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767734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6A895-AC74-470C-B4B0-6EE70097CC25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EB5A9-8246-4CD6-A554-28A9B37EC4B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359847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E6143-8470-494A-9359-AAA034B11FAC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719F8-4BBF-4215-9819-680E55D746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3191727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D3223-D64E-4B6C-A9E4-E23B9E715B6E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F6AC7-A1ED-4FAC-BFBB-3627B3DB8F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0440725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1"/>
          <p:cNvSpPr>
            <a:spLocks/>
          </p:cNvSpPr>
          <p:nvPr/>
        </p:nvSpPr>
        <p:spPr bwMode="auto">
          <a:xfrm flipV="1">
            <a:off x="0" y="3167063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52D2C-2D57-423F-A565-580359ABF1F7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175" y="3244850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0A817-4D03-4C3D-AE89-1FB61A5B6BD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1389601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591C6-91C1-40DD-9EDA-AE9AC22E6A72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E25AC-2D46-4525-BF54-85DEA5B9BE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68662114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9BAC2-EDB1-4856-B79B-5EAF16321AA0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3E48BE-4A31-4548-A3B9-1A5D70461C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42750586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B6FDD-7518-4264-9B01-D6061CCDFFFC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E4A9BA-C0C6-45D0-9DB5-F6036E25FD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1109280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7454E-A33E-4527-B65B-51042A45456D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ACF1D-10F0-44F5-AE07-06068F2FBC1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436716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711200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8281C-C56B-4616-8DAD-A97ED7A22E2D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8D3B5-61DD-4CF2-96E5-01EC84FFDAB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50352120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1"/>
          <p:cNvSpPr>
            <a:spLocks/>
          </p:cNvSpPr>
          <p:nvPr/>
        </p:nvSpPr>
        <p:spPr bwMode="auto">
          <a:xfrm flipV="1">
            <a:off x="0" y="4910138"/>
            <a:ext cx="1358900" cy="508000"/>
          </a:xfrm>
          <a:custGeom>
            <a:avLst/>
            <a:gdLst>
              <a:gd name="T0" fmla="*/ 7908 w 7908"/>
              <a:gd name="T1" fmla="*/ 4694 h 10000"/>
              <a:gd name="T2" fmla="*/ 6575 w 7908"/>
              <a:gd name="T3" fmla="*/ 188 h 10000"/>
              <a:gd name="T4" fmla="*/ 6546 w 7908"/>
              <a:gd name="T5" fmla="*/ 94 h 10000"/>
              <a:gd name="T6" fmla="*/ 6463 w 7908"/>
              <a:gd name="T7" fmla="*/ 0 h 10000"/>
              <a:gd name="T8" fmla="*/ 5935 w 7908"/>
              <a:gd name="T9" fmla="*/ 0 h 10000"/>
              <a:gd name="T10" fmla="*/ 0 w 7908"/>
              <a:gd name="T11" fmla="*/ 62 h 10000"/>
              <a:gd name="T12" fmla="*/ 0 w 7908"/>
              <a:gd name="T13" fmla="*/ 10000 h 10000"/>
              <a:gd name="T14" fmla="*/ 5935 w 7908"/>
              <a:gd name="T15" fmla="*/ 9952 h 10000"/>
              <a:gd name="T16" fmla="*/ 6463 w 7908"/>
              <a:gd name="T17" fmla="*/ 9952 h 10000"/>
              <a:gd name="T18" fmla="*/ 6546 w 7908"/>
              <a:gd name="T19" fmla="*/ 9859 h 10000"/>
              <a:gd name="T20" fmla="*/ 6575 w 7908"/>
              <a:gd name="T21" fmla="*/ 9764 h 10000"/>
              <a:gd name="T22" fmla="*/ 7908 w 7908"/>
              <a:gd name="T23" fmla="*/ 5258 h 10000"/>
              <a:gd name="T24" fmla="*/ 7908 w 7908"/>
              <a:gd name="T25" fmla="*/ 4694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rtlCol="0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D3A26-B6CC-47E9-A995-D5D2BA7F2EFC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175" y="4983163"/>
            <a:ext cx="58578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6AF498-8886-4EE4-9F86-2BE3E3F7A5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94954570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35"/>
          <p:cNvGrpSpPr>
            <a:grpSpLocks/>
          </p:cNvGrpSpPr>
          <p:nvPr/>
        </p:nvGrpSpPr>
        <p:grpSpPr bwMode="auto">
          <a:xfrm>
            <a:off x="0" y="228600"/>
            <a:ext cx="1981200" cy="6638925"/>
            <a:chOff x="2487613" y="285750"/>
            <a:chExt cx="2428875" cy="5654676"/>
          </a:xfrm>
        </p:grpSpPr>
        <p:sp>
          <p:nvSpPr>
            <p:cNvPr id="1046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22 w 22"/>
                <a:gd name="T1" fmla="*/ 136 h 136"/>
                <a:gd name="T2" fmla="*/ 17 w 22"/>
                <a:gd name="T3" fmla="*/ 80 h 136"/>
                <a:gd name="T4" fmla="*/ 0 w 22"/>
                <a:gd name="T5" fmla="*/ 0 h 136"/>
                <a:gd name="T6" fmla="*/ 0 w 22"/>
                <a:gd name="T7" fmla="*/ 35 h 136"/>
                <a:gd name="T8" fmla="*/ 20 w 22"/>
                <a:gd name="T9" fmla="*/ 124 h 136"/>
                <a:gd name="T10" fmla="*/ 22 w 22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86 w 140"/>
                <a:gd name="T1" fmla="*/ 350 h 504"/>
                <a:gd name="T2" fmla="*/ 139 w 140"/>
                <a:gd name="T3" fmla="*/ 504 h 504"/>
                <a:gd name="T4" fmla="*/ 140 w 140"/>
                <a:gd name="T5" fmla="*/ 478 h 504"/>
                <a:gd name="T6" fmla="*/ 95 w 140"/>
                <a:gd name="T7" fmla="*/ 347 h 504"/>
                <a:gd name="T8" fmla="*/ 0 w 140"/>
                <a:gd name="T9" fmla="*/ 0 h 504"/>
                <a:gd name="T10" fmla="*/ 6 w 140"/>
                <a:gd name="T11" fmla="*/ 61 h 504"/>
                <a:gd name="T12" fmla="*/ 86 w 140"/>
                <a:gd name="T13" fmla="*/ 35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8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8 w 132"/>
                <a:gd name="T1" fmla="*/ 22 h 308"/>
                <a:gd name="T2" fmla="*/ 0 w 132"/>
                <a:gd name="T3" fmla="*/ 0 h 308"/>
                <a:gd name="T4" fmla="*/ 0 w 132"/>
                <a:gd name="T5" fmla="*/ 29 h 308"/>
                <a:gd name="T6" fmla="*/ 68 w 132"/>
                <a:gd name="T7" fmla="*/ 194 h 308"/>
                <a:gd name="T8" fmla="*/ 123 w 132"/>
                <a:gd name="T9" fmla="*/ 308 h 308"/>
                <a:gd name="T10" fmla="*/ 132 w 132"/>
                <a:gd name="T11" fmla="*/ 308 h 308"/>
                <a:gd name="T12" fmla="*/ 77 w 132"/>
                <a:gd name="T13" fmla="*/ 190 h 308"/>
                <a:gd name="T14" fmla="*/ 8 w 132"/>
                <a:gd name="T15" fmla="*/ 2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9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28 w 37"/>
                <a:gd name="T1" fmla="*/ 79 h 79"/>
                <a:gd name="T2" fmla="*/ 37 w 37"/>
                <a:gd name="T3" fmla="*/ 79 h 79"/>
                <a:gd name="T4" fmla="*/ 0 w 37"/>
                <a:gd name="T5" fmla="*/ 0 h 79"/>
                <a:gd name="T6" fmla="*/ 28 w 37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0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162 w 178"/>
                <a:gd name="T1" fmla="*/ 660 h 722"/>
                <a:gd name="T2" fmla="*/ 116 w 178"/>
                <a:gd name="T3" fmla="*/ 534 h 722"/>
                <a:gd name="T4" fmla="*/ 40 w 178"/>
                <a:gd name="T5" fmla="*/ 236 h 722"/>
                <a:gd name="T6" fmla="*/ 12 w 178"/>
                <a:gd name="T7" fmla="*/ 51 h 722"/>
                <a:gd name="T8" fmla="*/ 0 w 178"/>
                <a:gd name="T9" fmla="*/ 0 h 722"/>
                <a:gd name="T10" fmla="*/ 33 w 178"/>
                <a:gd name="T11" fmla="*/ 237 h 722"/>
                <a:gd name="T12" fmla="*/ 107 w 178"/>
                <a:gd name="T13" fmla="*/ 537 h 722"/>
                <a:gd name="T14" fmla="*/ 160 w 178"/>
                <a:gd name="T15" fmla="*/ 681 h 722"/>
                <a:gd name="T16" fmla="*/ 178 w 178"/>
                <a:gd name="T17" fmla="*/ 722 h 722"/>
                <a:gd name="T18" fmla="*/ 174 w 178"/>
                <a:gd name="T19" fmla="*/ 708 h 722"/>
                <a:gd name="T20" fmla="*/ 162 w 178"/>
                <a:gd name="T21" fmla="*/ 66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1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11 w 23"/>
                <a:gd name="T1" fmla="*/ 577 h 635"/>
                <a:gd name="T2" fmla="*/ 12 w 23"/>
                <a:gd name="T3" fmla="*/ 589 h 635"/>
                <a:gd name="T4" fmla="*/ 22 w 23"/>
                <a:gd name="T5" fmla="*/ 632 h 635"/>
                <a:gd name="T6" fmla="*/ 23 w 23"/>
                <a:gd name="T7" fmla="*/ 635 h 635"/>
                <a:gd name="T8" fmla="*/ 17 w 23"/>
                <a:gd name="T9" fmla="*/ 576 h 635"/>
                <a:gd name="T10" fmla="*/ 5 w 23"/>
                <a:gd name="T11" fmla="*/ 269 h 635"/>
                <a:gd name="T12" fmla="*/ 15 w 23"/>
                <a:gd name="T13" fmla="*/ 0 h 635"/>
                <a:gd name="T14" fmla="*/ 12 w 23"/>
                <a:gd name="T15" fmla="*/ 0 h 635"/>
                <a:gd name="T16" fmla="*/ 1 w 23"/>
                <a:gd name="T17" fmla="*/ 269 h 635"/>
                <a:gd name="T18" fmla="*/ 11 w 23"/>
                <a:gd name="T19" fmla="*/ 57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2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5 w 17"/>
                <a:gd name="T3" fmla="*/ 56 h 107"/>
                <a:gd name="T4" fmla="*/ 17 w 17"/>
                <a:gd name="T5" fmla="*/ 107 h 107"/>
                <a:gd name="T6" fmla="*/ 11 w 17"/>
                <a:gd name="T7" fmla="*/ 46 h 107"/>
                <a:gd name="T8" fmla="*/ 10 w 17"/>
                <a:gd name="T9" fmla="*/ 43 h 107"/>
                <a:gd name="T10" fmla="*/ 0 w 17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3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5 w 41"/>
                <a:gd name="T3" fmla="*/ 93 h 222"/>
                <a:gd name="T4" fmla="*/ 17 w 41"/>
                <a:gd name="T5" fmla="*/ 166 h 222"/>
                <a:gd name="T6" fmla="*/ 24 w 41"/>
                <a:gd name="T7" fmla="*/ 184 h 222"/>
                <a:gd name="T8" fmla="*/ 41 w 41"/>
                <a:gd name="T9" fmla="*/ 222 h 222"/>
                <a:gd name="T10" fmla="*/ 38 w 41"/>
                <a:gd name="T11" fmla="*/ 212 h 222"/>
                <a:gd name="T12" fmla="*/ 13 w 41"/>
                <a:gd name="T13" fmla="*/ 92 h 222"/>
                <a:gd name="T14" fmla="*/ 8 w 41"/>
                <a:gd name="T15" fmla="*/ 22 h 222"/>
                <a:gd name="T16" fmla="*/ 7 w 41"/>
                <a:gd name="T17" fmla="*/ 18 h 222"/>
                <a:gd name="T18" fmla="*/ 0 w 41"/>
                <a:gd name="T1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4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7 w 450"/>
                <a:gd name="T1" fmla="*/ 854 h 878"/>
                <a:gd name="T2" fmla="*/ 50 w 450"/>
                <a:gd name="T3" fmla="*/ 613 h 878"/>
                <a:gd name="T4" fmla="*/ 149 w 450"/>
                <a:gd name="T5" fmla="*/ 388 h 878"/>
                <a:gd name="T6" fmla="*/ 285 w 450"/>
                <a:gd name="T7" fmla="*/ 183 h 878"/>
                <a:gd name="T8" fmla="*/ 364 w 450"/>
                <a:gd name="T9" fmla="*/ 89 h 878"/>
                <a:gd name="T10" fmla="*/ 406 w 450"/>
                <a:gd name="T11" fmla="*/ 44 h 878"/>
                <a:gd name="T12" fmla="*/ 450 w 450"/>
                <a:gd name="T13" fmla="*/ 1 h 878"/>
                <a:gd name="T14" fmla="*/ 450 w 450"/>
                <a:gd name="T15" fmla="*/ 0 h 878"/>
                <a:gd name="T16" fmla="*/ 405 w 450"/>
                <a:gd name="T17" fmla="*/ 43 h 878"/>
                <a:gd name="T18" fmla="*/ 363 w 450"/>
                <a:gd name="T19" fmla="*/ 88 h 878"/>
                <a:gd name="T20" fmla="*/ 283 w 450"/>
                <a:gd name="T21" fmla="*/ 181 h 878"/>
                <a:gd name="T22" fmla="*/ 145 w 450"/>
                <a:gd name="T23" fmla="*/ 386 h 878"/>
                <a:gd name="T24" fmla="*/ 45 w 450"/>
                <a:gd name="T25" fmla="*/ 611 h 878"/>
                <a:gd name="T26" fmla="*/ 0 w 450"/>
                <a:gd name="T27" fmla="*/ 854 h 878"/>
                <a:gd name="T28" fmla="*/ 0 w 450"/>
                <a:gd name="T29" fmla="*/ 859 h 878"/>
                <a:gd name="T30" fmla="*/ 7 w 450"/>
                <a:gd name="T31" fmla="*/ 878 h 878"/>
                <a:gd name="T32" fmla="*/ 7 w 450"/>
                <a:gd name="T33" fmla="*/ 85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5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26 w 35"/>
                <a:gd name="T3" fmla="*/ 73 h 73"/>
                <a:gd name="T4" fmla="*/ 35 w 35"/>
                <a:gd name="T5" fmla="*/ 73 h 73"/>
                <a:gd name="T6" fmla="*/ 0 w 35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6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7 w 8"/>
                <a:gd name="T1" fmla="*/ 44 h 48"/>
                <a:gd name="T2" fmla="*/ 8 w 8"/>
                <a:gd name="T3" fmla="*/ 48 h 48"/>
                <a:gd name="T4" fmla="*/ 8 w 8"/>
                <a:gd name="T5" fmla="*/ 19 h 48"/>
                <a:gd name="T6" fmla="*/ 1 w 8"/>
                <a:gd name="T7" fmla="*/ 0 h 48"/>
                <a:gd name="T8" fmla="*/ 0 w 8"/>
                <a:gd name="T9" fmla="*/ 26 h 48"/>
                <a:gd name="T10" fmla="*/ 7 w 8"/>
                <a:gd name="T1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57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7 w 52"/>
                <a:gd name="T1" fmla="*/ 18 h 135"/>
                <a:gd name="T2" fmla="*/ 0 w 52"/>
                <a:gd name="T3" fmla="*/ 0 h 135"/>
                <a:gd name="T4" fmla="*/ 12 w 52"/>
                <a:gd name="T5" fmla="*/ 48 h 135"/>
                <a:gd name="T6" fmla="*/ 16 w 52"/>
                <a:gd name="T7" fmla="*/ 62 h 135"/>
                <a:gd name="T8" fmla="*/ 51 w 52"/>
                <a:gd name="T9" fmla="*/ 135 h 135"/>
                <a:gd name="T10" fmla="*/ 52 w 52"/>
                <a:gd name="T11" fmla="*/ 135 h 135"/>
                <a:gd name="T12" fmla="*/ 24 w 52"/>
                <a:gd name="T13" fmla="*/ 56 h 135"/>
                <a:gd name="T14" fmla="*/ 7 w 52"/>
                <a:gd name="T15" fmla="*/ 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27" name="Group 48"/>
          <p:cNvGrpSpPr>
            <a:grpSpLocks/>
          </p:cNvGrpSpPr>
          <p:nvPr/>
        </p:nvGrpSpPr>
        <p:grpSpPr bwMode="auto">
          <a:xfrm>
            <a:off x="20638" y="0"/>
            <a:ext cx="1952625" cy="6853238"/>
            <a:chOff x="6627813" y="195717"/>
            <a:chExt cx="1952625" cy="5678034"/>
          </a:xfrm>
        </p:grpSpPr>
        <p:sp>
          <p:nvSpPr>
            <p:cNvPr id="1034" name="Freeform 27"/>
            <p:cNvSpPr>
              <a:spLocks/>
            </p:cNvSpPr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>
                <a:gd name="T0" fmla="*/ 7 w 103"/>
                <a:gd name="T1" fmla="*/ 210 h 920"/>
                <a:gd name="T2" fmla="*/ 26 w 103"/>
                <a:gd name="T3" fmla="*/ 445 h 920"/>
                <a:gd name="T4" fmla="*/ 57 w 103"/>
                <a:gd name="T5" fmla="*/ 679 h 920"/>
                <a:gd name="T6" fmla="*/ 101 w 103"/>
                <a:gd name="T7" fmla="*/ 911 h 920"/>
                <a:gd name="T8" fmla="*/ 103 w 103"/>
                <a:gd name="T9" fmla="*/ 920 h 920"/>
                <a:gd name="T10" fmla="*/ 99 w 103"/>
                <a:gd name="T11" fmla="*/ 874 h 920"/>
                <a:gd name="T12" fmla="*/ 99 w 103"/>
                <a:gd name="T13" fmla="*/ 866 h 920"/>
                <a:gd name="T14" fmla="*/ 63 w 103"/>
                <a:gd name="T15" fmla="*/ 678 h 920"/>
                <a:gd name="T16" fmla="*/ 30 w 103"/>
                <a:gd name="T17" fmla="*/ 444 h 920"/>
                <a:gd name="T18" fmla="*/ 9 w 103"/>
                <a:gd name="T19" fmla="*/ 209 h 920"/>
                <a:gd name="T20" fmla="*/ 3 w 103"/>
                <a:gd name="T21" fmla="*/ 92 h 920"/>
                <a:gd name="T22" fmla="*/ 1 w 103"/>
                <a:gd name="T23" fmla="*/ 0 h 920"/>
                <a:gd name="T24" fmla="*/ 0 w 103"/>
                <a:gd name="T25" fmla="*/ 0 h 920"/>
                <a:gd name="T26" fmla="*/ 1 w 103"/>
                <a:gd name="T27" fmla="*/ 92 h 920"/>
                <a:gd name="T28" fmla="*/ 7 w 103"/>
                <a:gd name="T29" fmla="*/ 2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53 w 88"/>
                <a:gd name="T1" fmla="*/ 229 h 330"/>
                <a:gd name="T2" fmla="*/ 88 w 88"/>
                <a:gd name="T3" fmla="*/ 330 h 330"/>
                <a:gd name="T4" fmla="*/ 88 w 88"/>
                <a:gd name="T5" fmla="*/ 308 h 330"/>
                <a:gd name="T6" fmla="*/ 88 w 88"/>
                <a:gd name="T7" fmla="*/ 304 h 330"/>
                <a:gd name="T8" fmla="*/ 62 w 88"/>
                <a:gd name="T9" fmla="*/ 226 h 330"/>
                <a:gd name="T10" fmla="*/ 0 w 88"/>
                <a:gd name="T11" fmla="*/ 0 h 330"/>
                <a:gd name="T12" fmla="*/ 7 w 88"/>
                <a:gd name="T13" fmla="*/ 63 h 330"/>
                <a:gd name="T14" fmla="*/ 53 w 88"/>
                <a:gd name="T15" fmla="*/ 2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6 w 90"/>
                <a:gd name="T1" fmla="*/ 15 h 207"/>
                <a:gd name="T2" fmla="*/ 0 w 90"/>
                <a:gd name="T3" fmla="*/ 0 h 207"/>
                <a:gd name="T4" fmla="*/ 1 w 90"/>
                <a:gd name="T5" fmla="*/ 29 h 207"/>
                <a:gd name="T6" fmla="*/ 42 w 90"/>
                <a:gd name="T7" fmla="*/ 127 h 207"/>
                <a:gd name="T8" fmla="*/ 80 w 90"/>
                <a:gd name="T9" fmla="*/ 207 h 207"/>
                <a:gd name="T10" fmla="*/ 90 w 90"/>
                <a:gd name="T11" fmla="*/ 207 h 207"/>
                <a:gd name="T12" fmla="*/ 50 w 90"/>
                <a:gd name="T13" fmla="*/ 123 h 207"/>
                <a:gd name="T14" fmla="*/ 6 w 90"/>
                <a:gd name="T15" fmla="*/ 1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101 w 115"/>
                <a:gd name="T1" fmla="*/ 409 h 467"/>
                <a:gd name="T2" fmla="*/ 78 w 115"/>
                <a:gd name="T3" fmla="*/ 344 h 467"/>
                <a:gd name="T4" fmla="*/ 29 w 115"/>
                <a:gd name="T5" fmla="*/ 151 h 467"/>
                <a:gd name="T6" fmla="*/ 13 w 115"/>
                <a:gd name="T7" fmla="*/ 53 h 467"/>
                <a:gd name="T8" fmla="*/ 0 w 115"/>
                <a:gd name="T9" fmla="*/ 0 h 467"/>
                <a:gd name="T10" fmla="*/ 21 w 115"/>
                <a:gd name="T11" fmla="*/ 152 h 467"/>
                <a:gd name="T12" fmla="*/ 69 w 115"/>
                <a:gd name="T13" fmla="*/ 347 h 467"/>
                <a:gd name="T14" fmla="*/ 103 w 115"/>
                <a:gd name="T15" fmla="*/ 441 h 467"/>
                <a:gd name="T16" fmla="*/ 115 w 115"/>
                <a:gd name="T17" fmla="*/ 467 h 467"/>
                <a:gd name="T18" fmla="*/ 112 w 115"/>
                <a:gd name="T19" fmla="*/ 458 h 467"/>
                <a:gd name="T20" fmla="*/ 101 w 115"/>
                <a:gd name="T21" fmla="*/ 40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17 w 36"/>
                <a:gd name="T1" fmla="*/ 633 h 633"/>
                <a:gd name="T2" fmla="*/ 13 w 36"/>
                <a:gd name="T3" fmla="*/ 597 h 633"/>
                <a:gd name="T4" fmla="*/ 5 w 36"/>
                <a:gd name="T5" fmla="*/ 398 h 633"/>
                <a:gd name="T6" fmla="*/ 13 w 36"/>
                <a:gd name="T7" fmla="*/ 198 h 633"/>
                <a:gd name="T8" fmla="*/ 22 w 36"/>
                <a:gd name="T9" fmla="*/ 99 h 633"/>
                <a:gd name="T10" fmla="*/ 36 w 36"/>
                <a:gd name="T11" fmla="*/ 0 h 633"/>
                <a:gd name="T12" fmla="*/ 35 w 36"/>
                <a:gd name="T13" fmla="*/ 0 h 633"/>
                <a:gd name="T14" fmla="*/ 20 w 36"/>
                <a:gd name="T15" fmla="*/ 99 h 633"/>
                <a:gd name="T16" fmla="*/ 10 w 36"/>
                <a:gd name="T17" fmla="*/ 198 h 633"/>
                <a:gd name="T18" fmla="*/ 1 w 36"/>
                <a:gd name="T19" fmla="*/ 398 h 633"/>
                <a:gd name="T20" fmla="*/ 7 w 36"/>
                <a:gd name="T21" fmla="*/ 589 h 633"/>
                <a:gd name="T22" fmla="*/ 16 w 36"/>
                <a:gd name="T23" fmla="*/ 632 h 633"/>
                <a:gd name="T24" fmla="*/ 17 w 36"/>
                <a:gd name="T25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22 w 28"/>
                <a:gd name="T1" fmla="*/ 59 h 59"/>
                <a:gd name="T2" fmla="*/ 28 w 28"/>
                <a:gd name="T3" fmla="*/ 59 h 59"/>
                <a:gd name="T4" fmla="*/ 0 w 28"/>
                <a:gd name="T5" fmla="*/ 0 h 59"/>
                <a:gd name="T6" fmla="*/ 22 w 28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4 w 17"/>
                <a:gd name="T1" fmla="*/ 54 h 107"/>
                <a:gd name="T2" fmla="*/ 17 w 17"/>
                <a:gd name="T3" fmla="*/ 107 h 107"/>
                <a:gd name="T4" fmla="*/ 10 w 17"/>
                <a:gd name="T5" fmla="*/ 44 h 107"/>
                <a:gd name="T6" fmla="*/ 9 w 17"/>
                <a:gd name="T7" fmla="*/ 43 h 107"/>
                <a:gd name="T8" fmla="*/ 0 w 17"/>
                <a:gd name="T9" fmla="*/ 0 h 107"/>
                <a:gd name="T10" fmla="*/ 0 w 17"/>
                <a:gd name="T11" fmla="*/ 8 h 107"/>
                <a:gd name="T12" fmla="*/ 4 w 17"/>
                <a:gd name="T13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8 w 294"/>
                <a:gd name="T1" fmla="*/ 553 h 568"/>
                <a:gd name="T2" fmla="*/ 35 w 294"/>
                <a:gd name="T3" fmla="*/ 397 h 568"/>
                <a:gd name="T4" fmla="*/ 99 w 294"/>
                <a:gd name="T5" fmla="*/ 252 h 568"/>
                <a:gd name="T6" fmla="*/ 187 w 294"/>
                <a:gd name="T7" fmla="*/ 119 h 568"/>
                <a:gd name="T8" fmla="*/ 238 w 294"/>
                <a:gd name="T9" fmla="*/ 58 h 568"/>
                <a:gd name="T10" fmla="*/ 265 w 294"/>
                <a:gd name="T11" fmla="*/ 28 h 568"/>
                <a:gd name="T12" fmla="*/ 294 w 294"/>
                <a:gd name="T13" fmla="*/ 0 h 568"/>
                <a:gd name="T14" fmla="*/ 293 w 294"/>
                <a:gd name="T15" fmla="*/ 0 h 568"/>
                <a:gd name="T16" fmla="*/ 264 w 294"/>
                <a:gd name="T17" fmla="*/ 27 h 568"/>
                <a:gd name="T18" fmla="*/ 237 w 294"/>
                <a:gd name="T19" fmla="*/ 56 h 568"/>
                <a:gd name="T20" fmla="*/ 185 w 294"/>
                <a:gd name="T21" fmla="*/ 117 h 568"/>
                <a:gd name="T22" fmla="*/ 95 w 294"/>
                <a:gd name="T23" fmla="*/ 249 h 568"/>
                <a:gd name="T24" fmla="*/ 30 w 294"/>
                <a:gd name="T25" fmla="*/ 396 h 568"/>
                <a:gd name="T26" fmla="*/ 0 w 294"/>
                <a:gd name="T27" fmla="*/ 549 h 568"/>
                <a:gd name="T28" fmla="*/ 7 w 294"/>
                <a:gd name="T29" fmla="*/ 568 h 568"/>
                <a:gd name="T30" fmla="*/ 8 w 294"/>
                <a:gd name="T31" fmla="*/ 55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2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19 w 25"/>
                <a:gd name="T3" fmla="*/ 53 h 53"/>
                <a:gd name="T4" fmla="*/ 25 w 25"/>
                <a:gd name="T5" fmla="*/ 53 h 53"/>
                <a:gd name="T6" fmla="*/ 0 w 2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3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7 w 29"/>
                <a:gd name="T3" fmla="*/ 89 h 141"/>
                <a:gd name="T4" fmla="*/ 18 w 29"/>
                <a:gd name="T5" fmla="*/ 117 h 141"/>
                <a:gd name="T6" fmla="*/ 29 w 29"/>
                <a:gd name="T7" fmla="*/ 141 h 141"/>
                <a:gd name="T8" fmla="*/ 27 w 29"/>
                <a:gd name="T9" fmla="*/ 135 h 141"/>
                <a:gd name="T10" fmla="*/ 8 w 29"/>
                <a:gd name="T11" fmla="*/ 22 h 141"/>
                <a:gd name="T12" fmla="*/ 4 w 29"/>
                <a:gd name="T13" fmla="*/ 11 h 141"/>
                <a:gd name="T14" fmla="*/ 0 w 29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4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26 h 48"/>
                <a:gd name="T2" fmla="*/ 4 w 8"/>
                <a:gd name="T3" fmla="*/ 37 h 48"/>
                <a:gd name="T4" fmla="*/ 8 w 8"/>
                <a:gd name="T5" fmla="*/ 48 h 48"/>
                <a:gd name="T6" fmla="*/ 7 w 8"/>
                <a:gd name="T7" fmla="*/ 19 h 48"/>
                <a:gd name="T8" fmla="*/ 0 w 8"/>
                <a:gd name="T9" fmla="*/ 0 h 48"/>
                <a:gd name="T10" fmla="*/ 0 w 8"/>
                <a:gd name="T11" fmla="*/ 4 h 48"/>
                <a:gd name="T12" fmla="*/ 0 w 8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5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11 w 44"/>
                <a:gd name="T1" fmla="*/ 28 h 111"/>
                <a:gd name="T2" fmla="*/ 0 w 44"/>
                <a:gd name="T3" fmla="*/ 0 h 111"/>
                <a:gd name="T4" fmla="*/ 11 w 44"/>
                <a:gd name="T5" fmla="*/ 49 h 111"/>
                <a:gd name="T6" fmla="*/ 14 w 44"/>
                <a:gd name="T7" fmla="*/ 58 h 111"/>
                <a:gd name="T8" fmla="*/ 39 w 44"/>
                <a:gd name="T9" fmla="*/ 111 h 111"/>
                <a:gd name="T10" fmla="*/ 44 w 44"/>
                <a:gd name="T11" fmla="*/ 111 h 111"/>
                <a:gd name="T12" fmla="*/ 22 w 44"/>
                <a:gd name="T13" fmla="*/ 52 h 111"/>
                <a:gd name="T14" fmla="*/ 11 w 44"/>
                <a:gd name="T15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2" name="Rectangle 61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1944688" y="623888"/>
            <a:ext cx="6589712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943100" y="2133600"/>
            <a:ext cx="65913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688"/>
            <a:ext cx="766763" cy="3698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F2F316-5378-4B43-98BD-A4068BF9B932}" type="datetime1">
              <a:rPr lang="en-GB" altLang="en-US"/>
              <a:pPr>
                <a:defRPr/>
              </a:pPr>
              <a:t>27/06/2021</a:t>
            </a:fld>
            <a:endParaRPr lang="en-GB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3100" y="6135688"/>
            <a:ext cx="57165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175" y="787400"/>
            <a:ext cx="5857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2000" smtClean="0">
                <a:solidFill>
                  <a:srgbClr val="FEFFFF"/>
                </a:solidFill>
              </a:defRPr>
            </a:lvl1pPr>
          </a:lstStyle>
          <a:p>
            <a:pPr>
              <a:defRPr/>
            </a:pPr>
            <a:fld id="{3F25E4C8-72FB-45F9-B85F-854C4E9409C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</p:sldLayoutIdLst>
  <p:hf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ts val="1000"/>
        </a:spcBef>
        <a:spcAft>
          <a:spcPct val="0"/>
        </a:spcAft>
        <a:buClr>
          <a:schemeClr val="accent1"/>
        </a:buClr>
        <a:buFont typeface="Wingdings 3" panose="05040102010807070707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47;&#1072;&#1075;&#1088;&#1091;&#1079;&#1082;&#1080;\Shakespeare\Romeo%20and%20Juliet.mp4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&#1047;&#1072;&#1075;&#1088;&#1091;&#1079;&#1082;&#1080;\Shakespeare\Shakespeare's%20life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18A7870-56DA-4FE6-BC96-1A31A4C99ECD}" type="slidenum">
              <a:rPr lang="en-GB" altLang="en-US">
                <a:solidFill>
                  <a:srgbClr val="FEFFFF"/>
                </a:solidFill>
              </a:rPr>
              <a:pPr/>
              <a:t>1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4" name="Romeo and Juliet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68413"/>
            <a:ext cx="8264525" cy="511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63688" y="495012"/>
            <a:ext cx="55563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Good morning, dear pupils!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2968625" y="157163"/>
            <a:ext cx="495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Task 1 – the words in the idioms</a:t>
            </a:r>
          </a:p>
        </p:txBody>
      </p:sp>
      <p:sp>
        <p:nvSpPr>
          <p:cNvPr id="29699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A1A916D9-1196-409E-A73A-CCBF4AE6E52D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2" name="Picture 11" descr="Screen shot 2014-07-28 at 11.05.3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687388"/>
            <a:ext cx="3352800" cy="225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10a_Break the ice FINAL_Colou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600075"/>
            <a:ext cx="3614737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11a_At a snail's pace FINAL_Colour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35450"/>
            <a:ext cx="3581400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Screen shot 2014-07-28 at 11.42.1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388" y="3244850"/>
            <a:ext cx="3376612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 descr="Screen shot 2014-07-28 at 11.44.0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225800"/>
            <a:ext cx="48006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971800" y="4378325"/>
            <a:ext cx="38862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Match the idioms with the pictures.</a:t>
            </a:r>
          </a:p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b="1">
                <a:solidFill>
                  <a:srgbClr val="C00000"/>
                </a:solidFill>
                <a:latin typeface="Calibri" panose="020F0502020204030204" pitchFamily="34" charset="0"/>
              </a:rPr>
              <a:t>at a snail’s pace</a:t>
            </a:r>
          </a:p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b="1">
                <a:solidFill>
                  <a:srgbClr val="C00000"/>
                </a:solidFill>
                <a:latin typeface="Calibri" panose="020F0502020204030204" pitchFamily="34" charset="0"/>
              </a:rPr>
              <a:t>send someone packing</a:t>
            </a:r>
          </a:p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b="1">
                <a:solidFill>
                  <a:srgbClr val="C00000"/>
                </a:solidFill>
                <a:latin typeface="Calibri" panose="020F0502020204030204" pitchFamily="34" charset="0"/>
              </a:rPr>
              <a:t>a night owl</a:t>
            </a:r>
          </a:p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b="1">
                <a:solidFill>
                  <a:srgbClr val="C00000"/>
                </a:solidFill>
                <a:latin typeface="Calibri" panose="020F0502020204030204" pitchFamily="34" charset="0"/>
              </a:rPr>
              <a:t>break the ice</a:t>
            </a:r>
          </a:p>
          <a:p>
            <a:pPr eaLnBrk="1" hangingPunct="1">
              <a:spcBef>
                <a:spcPct val="0"/>
              </a:spcBef>
              <a:buClrTx/>
              <a:buFont typeface="Arial" panose="020B0604020202020204" pitchFamily="34" charset="0"/>
              <a:buChar char="•"/>
            </a:pPr>
            <a:r>
              <a:rPr lang="en-US" altLang="en-US" b="1">
                <a:solidFill>
                  <a:srgbClr val="C00000"/>
                </a:solidFill>
                <a:latin typeface="Calibri" panose="020F0502020204030204" pitchFamily="34" charset="0"/>
              </a:rPr>
              <a:t>lie low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creen shot 2014-07-28 at 12.46.2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2846388"/>
            <a:ext cx="2279650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1471613" y="133350"/>
            <a:ext cx="4843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Task 2 – the meanings of the idioms</a:t>
            </a:r>
          </a:p>
        </p:txBody>
      </p:sp>
      <p:sp>
        <p:nvSpPr>
          <p:cNvPr id="30724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57FEF929-E293-4659-BCC4-C7E21EBDF46E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9" name="Picture 18" descr="11a_At a snail's pace FINAL_Colou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7513"/>
            <a:ext cx="25146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Screen shot 2014-07-28 at 11.42.1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76338"/>
            <a:ext cx="1676400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 descr="Screen shot 2014-07-28 at 11.44.0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3800"/>
            <a:ext cx="2751138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TextBox 9"/>
          <p:cNvSpPr txBox="1">
            <a:spLocks noChangeArrowheads="1"/>
          </p:cNvSpPr>
          <p:nvPr/>
        </p:nvSpPr>
        <p:spPr bwMode="auto">
          <a:xfrm>
            <a:off x="4038600" y="474662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17" name="Picture 16" descr="10a_Break the ice FINAL_Colour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495925"/>
            <a:ext cx="19256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376363" y="619125"/>
            <a:ext cx="549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Match the pictures showing the </a:t>
            </a:r>
            <a:r>
              <a:rPr lang="en-US" altLang="en-US" b="1" i="1">
                <a:solidFill>
                  <a:srgbClr val="000000"/>
                </a:solidFill>
                <a:latin typeface="Calibri" panose="020F0502020204030204" pitchFamily="34" charset="0"/>
              </a:rPr>
              <a:t>words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in the idiom (left) with the ones showing the meanings (right).</a:t>
            </a:r>
          </a:p>
        </p:txBody>
      </p:sp>
      <p:pic>
        <p:nvPicPr>
          <p:cNvPr id="15" name="Picture 14" descr="Screen shot 2014-07-28 at 11.05.5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738" y="219075"/>
            <a:ext cx="15240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Screen shot 2014-07-28 at 12.46.39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450" y="1503363"/>
            <a:ext cx="1749425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Screen shot 2014-07-28 at 11.05.3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116263"/>
            <a:ext cx="20193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Screen shot 2014-07-28 at 12.46.10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225" y="5373688"/>
            <a:ext cx="2057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Screen shot 2014-07-28 at 12.45.52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4400550"/>
            <a:ext cx="333533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Curved Connector 26"/>
          <p:cNvCxnSpPr>
            <a:cxnSpLocks noChangeShapeType="1"/>
          </p:cNvCxnSpPr>
          <p:nvPr/>
        </p:nvCxnSpPr>
        <p:spPr bwMode="auto">
          <a:xfrm flipV="1">
            <a:off x="2171700" y="1176338"/>
            <a:ext cx="3924300" cy="2625725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Screen shot 2014-07-28 at 12.46.25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963" y="2870200"/>
            <a:ext cx="22796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228600" y="228600"/>
            <a:ext cx="4843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Task 2 – the meanings of the idioms</a:t>
            </a:r>
          </a:p>
        </p:txBody>
      </p:sp>
      <p:sp>
        <p:nvSpPr>
          <p:cNvPr id="31748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34EA1C95-4AEB-42EA-BE63-9B137B9E88B2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pic>
        <p:nvPicPr>
          <p:cNvPr id="19" name="Picture 18" descr="11a_At a snail's pace FINAL_Colou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7513"/>
            <a:ext cx="2514600" cy="177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Screen shot 2014-07-28 at 11.42.1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176338"/>
            <a:ext cx="1676400" cy="128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 descr="Screen shot 2014-07-28 at 11.44.0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63800"/>
            <a:ext cx="2751138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Box 9"/>
          <p:cNvSpPr txBox="1">
            <a:spLocks noChangeArrowheads="1"/>
          </p:cNvSpPr>
          <p:nvPr/>
        </p:nvSpPr>
        <p:spPr bwMode="auto">
          <a:xfrm>
            <a:off x="4038600" y="4746625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pic>
        <p:nvPicPr>
          <p:cNvPr id="17" name="Picture 16" descr="10a_Break the ice FINAL_Colour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5495925"/>
            <a:ext cx="1925638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257300" y="606425"/>
            <a:ext cx="54927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Match the pictures showing the </a:t>
            </a:r>
            <a:r>
              <a:rPr lang="en-US" altLang="en-US" b="1" i="1">
                <a:solidFill>
                  <a:srgbClr val="000000"/>
                </a:solidFill>
                <a:latin typeface="Calibri" panose="020F0502020204030204" pitchFamily="34" charset="0"/>
              </a:rPr>
              <a:t>words </a:t>
            </a:r>
            <a:r>
              <a:rPr lang="en-US" altLang="en-US" i="1">
                <a:solidFill>
                  <a:srgbClr val="000000"/>
                </a:solidFill>
                <a:latin typeface="Calibri" panose="020F0502020204030204" pitchFamily="34" charset="0"/>
              </a:rPr>
              <a:t>in the idiom (left) with the ones showing the meanings (right).</a:t>
            </a:r>
          </a:p>
        </p:txBody>
      </p:sp>
      <p:pic>
        <p:nvPicPr>
          <p:cNvPr id="15" name="Picture 14" descr="Screen shot 2014-07-28 at 11.05.5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375" y="233363"/>
            <a:ext cx="15240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Screen shot 2014-07-28 at 12.46.39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5075" y="1560513"/>
            <a:ext cx="1749425" cy="1303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Screen shot 2014-07-28 at 11.05.36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3116263"/>
            <a:ext cx="201930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Screen shot 2014-07-28 at 12.46.10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100" y="5476875"/>
            <a:ext cx="2057400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Screen shot 2014-07-28 at 12.45.52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00550"/>
            <a:ext cx="32004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Curved Connector 26"/>
          <p:cNvCxnSpPr>
            <a:cxnSpLocks noChangeShapeType="1"/>
          </p:cNvCxnSpPr>
          <p:nvPr/>
        </p:nvCxnSpPr>
        <p:spPr bwMode="auto">
          <a:xfrm flipV="1">
            <a:off x="2171700" y="1176338"/>
            <a:ext cx="3924300" cy="2625725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chemeClr val="accent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Curved Connector 20"/>
          <p:cNvCxnSpPr>
            <a:cxnSpLocks noChangeShapeType="1"/>
          </p:cNvCxnSpPr>
          <p:nvPr/>
        </p:nvCxnSpPr>
        <p:spPr bwMode="auto">
          <a:xfrm>
            <a:off x="1644650" y="1905000"/>
            <a:ext cx="4143375" cy="152400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00800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" name="Curved Connector 23"/>
          <p:cNvCxnSpPr>
            <a:cxnSpLocks noChangeShapeType="1"/>
          </p:cNvCxnSpPr>
          <p:nvPr/>
        </p:nvCxnSpPr>
        <p:spPr bwMode="auto">
          <a:xfrm flipV="1">
            <a:off x="2514600" y="2136775"/>
            <a:ext cx="4143375" cy="823913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660066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Curved Connector 25"/>
          <p:cNvCxnSpPr>
            <a:cxnSpLocks noChangeShapeType="1"/>
          </p:cNvCxnSpPr>
          <p:nvPr/>
        </p:nvCxnSpPr>
        <p:spPr bwMode="auto">
          <a:xfrm flipV="1">
            <a:off x="2171700" y="4872038"/>
            <a:ext cx="3192463" cy="357187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Curved Connector 27"/>
          <p:cNvCxnSpPr>
            <a:cxnSpLocks noChangeShapeType="1"/>
          </p:cNvCxnSpPr>
          <p:nvPr/>
        </p:nvCxnSpPr>
        <p:spPr bwMode="auto">
          <a:xfrm>
            <a:off x="2001838" y="6108700"/>
            <a:ext cx="3938587" cy="273050"/>
          </a:xfrm>
          <a:prstGeom prst="curved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FA2A6FC-2906-47D1-903C-9BA496C661FB}" type="slidenum">
              <a:rPr lang="en-GB" altLang="en-US">
                <a:solidFill>
                  <a:srgbClr val="FEFFFF"/>
                </a:solidFill>
              </a:rPr>
              <a:pPr/>
              <a:t>13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32771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27813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-100013"/>
            <a:ext cx="2552700" cy="494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68C0B66-F3AB-4E8D-BC89-AA520918A8D6}" type="slidenum">
              <a:rPr lang="en-GB" altLang="en-US">
                <a:solidFill>
                  <a:srgbClr val="FEFFFF"/>
                </a:solidFill>
              </a:rPr>
              <a:pPr/>
              <a:t>14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33795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627813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6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813" y="-100013"/>
            <a:ext cx="2552700" cy="4943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Прямоугольник 2"/>
          <p:cNvSpPr>
            <a:spLocks noChangeArrowheads="1"/>
          </p:cNvSpPr>
          <p:nvPr/>
        </p:nvSpPr>
        <p:spPr bwMode="auto">
          <a:xfrm>
            <a:off x="1763713" y="3860800"/>
            <a:ext cx="2532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2400" b="1">
                <a:solidFill>
                  <a:srgbClr val="C00000"/>
                </a:solidFill>
              </a:rPr>
              <a:t>at a snail’s pace</a:t>
            </a:r>
            <a:endParaRPr lang="ru-RU" sz="2400" b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578387D-A503-4C35-8903-54B30D08D393}" type="slidenum">
              <a:rPr lang="en-GB" altLang="en-US">
                <a:solidFill>
                  <a:srgbClr val="FEFFFF"/>
                </a:solidFill>
              </a:rPr>
              <a:pPr/>
              <a:t>15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34819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1440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6CCE21B-72C9-44D7-BB53-69A51D48B324}" type="slidenum">
              <a:rPr lang="en-GB" altLang="en-US">
                <a:solidFill>
                  <a:srgbClr val="FEFFFF"/>
                </a:solidFill>
              </a:rPr>
              <a:pPr/>
              <a:t>16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3686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150"/>
            <a:ext cx="91440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Прямоугольник 3"/>
          <p:cNvSpPr>
            <a:spLocks noChangeArrowheads="1"/>
          </p:cNvSpPr>
          <p:nvPr/>
        </p:nvSpPr>
        <p:spPr bwMode="auto">
          <a:xfrm>
            <a:off x="1763713" y="5661025"/>
            <a:ext cx="17510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2000" b="1">
                <a:solidFill>
                  <a:srgbClr val="C00000"/>
                </a:solidFill>
              </a:rPr>
              <a:t>break the ice</a:t>
            </a:r>
            <a:endParaRPr lang="ru-RU" sz="2000" b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F33138E-B5F5-4DC6-A547-E85637ED4EF7}" type="slidenum">
              <a:rPr lang="en-GB" altLang="en-US">
                <a:solidFill>
                  <a:srgbClr val="FEFFFF"/>
                </a:solidFill>
              </a:rPr>
              <a:pPr/>
              <a:t>17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39939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775" y="620713"/>
            <a:ext cx="9353550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3938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9C989C65-ED8C-4C09-B431-5FB969090120}" type="slidenum">
              <a:rPr lang="en-GB" altLang="en-US">
                <a:solidFill>
                  <a:srgbClr val="FEFFFF"/>
                </a:solidFill>
              </a:rPr>
              <a:pPr/>
              <a:t>18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38915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775" y="620713"/>
            <a:ext cx="9353550" cy="482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Прямоугольник 3"/>
          <p:cNvSpPr>
            <a:spLocks noChangeArrowheads="1"/>
          </p:cNvSpPr>
          <p:nvPr/>
        </p:nvSpPr>
        <p:spPr bwMode="auto">
          <a:xfrm>
            <a:off x="1908175" y="4868863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2000" b="1">
                <a:solidFill>
                  <a:srgbClr val="C00000"/>
                </a:solidFill>
              </a:rPr>
              <a:t>lie low</a:t>
            </a:r>
            <a:endParaRPr lang="ru-RU" sz="2000" b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83C547F-F961-4AAE-B33E-AC4F37310644}" type="slidenum">
              <a:rPr lang="en-GB" altLang="en-US">
                <a:solidFill>
                  <a:srgbClr val="FEFFFF"/>
                </a:solidFill>
              </a:rPr>
              <a:pPr/>
              <a:t>19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4096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100013"/>
            <a:ext cx="9582150" cy="619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5B81D39-00F8-4996-B3F9-E3042E498596}" type="slidenum">
              <a:rPr lang="en-GB" altLang="en-US">
                <a:solidFill>
                  <a:srgbClr val="FEFFFF"/>
                </a:solidFill>
              </a:rPr>
              <a:pPr/>
              <a:t>2</a:t>
            </a:fld>
            <a:endParaRPr lang="en-GB" altLang="en-US">
              <a:solidFill>
                <a:srgbClr val="FE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051050" y="1916113"/>
            <a:ext cx="5680075" cy="1755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Where is this </a:t>
            </a:r>
          </a:p>
          <a:p>
            <a:pPr algn="ctr" eaLnBrk="1" hangingPunct="1">
              <a:defRPr/>
            </a:pPr>
            <a:r>
              <a:rPr lang="en-US" sz="5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extract from?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00E69AE-13CB-44B1-831E-AF841E8B43A1}" type="slidenum">
              <a:rPr lang="en-GB" altLang="en-US">
                <a:solidFill>
                  <a:srgbClr val="FEFFFF"/>
                </a:solidFill>
              </a:rPr>
              <a:pPr/>
              <a:t>20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41987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8150" y="-100013"/>
            <a:ext cx="9582150" cy="619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Прямоугольник 3"/>
          <p:cNvSpPr>
            <a:spLocks noChangeArrowheads="1"/>
          </p:cNvSpPr>
          <p:nvPr/>
        </p:nvSpPr>
        <p:spPr bwMode="auto">
          <a:xfrm>
            <a:off x="900113" y="5516563"/>
            <a:ext cx="371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2000" b="1">
                <a:solidFill>
                  <a:srgbClr val="C00000"/>
                </a:solidFill>
              </a:rPr>
              <a:t>send someone (him) packing</a:t>
            </a:r>
            <a:endParaRPr lang="ru-RU" sz="2000" b="1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BCC9ADE-368C-4209-A9CD-441E7EC2947B}" type="slidenum">
              <a:rPr lang="en-GB" altLang="en-US">
                <a:solidFill>
                  <a:srgbClr val="FEFFFF"/>
                </a:solidFill>
              </a:rPr>
              <a:pPr/>
              <a:t>21</a:t>
            </a:fld>
            <a:endParaRPr lang="en-GB" altLang="en-US">
              <a:solidFill>
                <a:srgbClr val="FE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350" y="476250"/>
            <a:ext cx="6840538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 eaLnBrk="1" hangingPunct="1">
              <a:buFontTx/>
              <a:buAutoNum type="arabicPeriod"/>
              <a:defRPr/>
            </a:pPr>
            <a:r>
              <a:rPr lang="en-US" sz="2400" b="1" dirty="0">
                <a:solidFill>
                  <a:srgbClr val="C00000"/>
                </a:solidFill>
                <a:latin typeface="Alfphabet" panose="020B0707010101030C03" pitchFamily="34" charset="0"/>
              </a:rPr>
              <a:t>What’s the best thing to do if you want to break the ice? </a:t>
            </a:r>
          </a:p>
          <a:p>
            <a:pPr eaLnBrk="1" hangingPunct="1">
              <a:defRPr/>
            </a:pPr>
            <a:endParaRPr lang="en-US" sz="2400" b="1" dirty="0">
              <a:solidFill>
                <a:srgbClr val="C00000"/>
              </a:solidFill>
              <a:latin typeface="Alfphabet" panose="020B0707010101030C03" pitchFamily="34" charset="0"/>
            </a:endParaRPr>
          </a:p>
          <a:p>
            <a:pPr eaLnBrk="1" hangingPunct="1">
              <a:defRPr/>
            </a:pPr>
            <a:r>
              <a:rPr lang="en-US" sz="2400" b="1" dirty="0">
                <a:solidFill>
                  <a:srgbClr val="C00000"/>
                </a:solidFill>
                <a:latin typeface="Alfphabet" panose="020B0707010101030C03" pitchFamily="34" charset="0"/>
              </a:rPr>
              <a:t>2. Do you know any night owls? </a:t>
            </a:r>
          </a:p>
          <a:p>
            <a:pPr eaLnBrk="1" hangingPunct="1">
              <a:defRPr/>
            </a:pPr>
            <a:endParaRPr lang="en-US" sz="2400" b="1" dirty="0">
              <a:solidFill>
                <a:srgbClr val="C00000"/>
              </a:solidFill>
              <a:latin typeface="Alfphabet" panose="020B0707010101030C03" pitchFamily="34" charset="0"/>
            </a:endParaRPr>
          </a:p>
          <a:p>
            <a:pPr eaLnBrk="1" hangingPunct="1">
              <a:defRPr/>
            </a:pPr>
            <a:r>
              <a:rPr lang="en-US" sz="2400" b="1" dirty="0">
                <a:solidFill>
                  <a:srgbClr val="C00000"/>
                </a:solidFill>
                <a:latin typeface="Alfphabet" panose="020B0707010101030C03" pitchFamily="34" charset="0"/>
              </a:rPr>
              <a:t>3. Have you ever sent someone packing? </a:t>
            </a:r>
          </a:p>
          <a:p>
            <a:pPr eaLnBrk="1" hangingPunct="1">
              <a:defRPr/>
            </a:pPr>
            <a:endParaRPr lang="en-US" sz="2400" b="1" dirty="0">
              <a:solidFill>
                <a:srgbClr val="C00000"/>
              </a:solidFill>
              <a:latin typeface="Alfphabet" panose="020B0707010101030C03" pitchFamily="34" charset="0"/>
            </a:endParaRPr>
          </a:p>
          <a:p>
            <a:pPr eaLnBrk="1" hangingPunct="1">
              <a:defRPr/>
            </a:pPr>
            <a:r>
              <a:rPr lang="en-US" sz="2400" b="1" dirty="0">
                <a:solidFill>
                  <a:srgbClr val="C00000"/>
                </a:solidFill>
                <a:latin typeface="Alfphabet" panose="020B0707010101030C03" pitchFamily="34" charset="0"/>
              </a:rPr>
              <a:t>4. When do you think a person might need to lie low? </a:t>
            </a:r>
          </a:p>
          <a:p>
            <a:pPr eaLnBrk="1" hangingPunct="1">
              <a:defRPr/>
            </a:pPr>
            <a:endParaRPr lang="en-US" sz="2400" b="1" dirty="0">
              <a:solidFill>
                <a:srgbClr val="C00000"/>
              </a:solidFill>
              <a:latin typeface="Alfphabet" panose="020B0707010101030C03" pitchFamily="34" charset="0"/>
            </a:endParaRPr>
          </a:p>
          <a:p>
            <a:pPr eaLnBrk="1" hangingPunct="1">
              <a:defRPr/>
            </a:pPr>
            <a:r>
              <a:rPr lang="en-US" sz="2400" b="1" dirty="0">
                <a:solidFill>
                  <a:srgbClr val="C00000"/>
                </a:solidFill>
                <a:latin typeface="Alfphabet" panose="020B0707010101030C03" pitchFamily="34" charset="0"/>
              </a:rPr>
              <a:t>5. Is moving at a snail’s pace ever a good thing?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E3BEEA9-99CE-4AC4-B6EE-8EAF74E8731A}" type="slidenum">
              <a:rPr lang="en-GB" altLang="en-US">
                <a:solidFill>
                  <a:srgbClr val="FEFFFF"/>
                </a:solidFill>
              </a:rPr>
              <a:pPr/>
              <a:t>22</a:t>
            </a:fld>
            <a:endParaRPr lang="en-GB" altLang="en-US">
              <a:solidFill>
                <a:srgbClr val="FE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0" y="2828925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spcAft>
                <a:spcPts val="0"/>
              </a:spcAft>
              <a:defRPr/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Your homework will be  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ex. 5,</a:t>
            </a:r>
            <a:r>
              <a:rPr lang="en-US" sz="2800" b="1" spc="185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85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a </a:t>
            </a:r>
            <a:r>
              <a:rPr lang="en-US" sz="28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worksheet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on Shakespeare’s </a:t>
            </a: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expressions</a:t>
            </a:r>
            <a:endParaRPr lang="ru-RU" sz="16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09813" y="1136650"/>
            <a:ext cx="4416425" cy="922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HOMEWORK</a:t>
            </a:r>
            <a:endParaRPr lang="ru-RU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67FE842-9A69-4A31-84CE-80B93D204362}" type="slidenum">
              <a:rPr lang="en-GB" altLang="en-US">
                <a:solidFill>
                  <a:srgbClr val="FEFFFF"/>
                </a:solidFill>
              </a:rPr>
              <a:pPr/>
              <a:t>23</a:t>
            </a:fld>
            <a:endParaRPr lang="en-GB" altLang="en-US">
              <a:solidFill>
                <a:srgbClr val="FEFFFF"/>
              </a:solidFill>
            </a:endParaRPr>
          </a:p>
        </p:txBody>
      </p:sp>
      <p:cxnSp>
        <p:nvCxnSpPr>
          <p:cNvPr id="46083" name="AutoShape 5"/>
          <p:cNvCxnSpPr>
            <a:cxnSpLocks noChangeShapeType="1"/>
          </p:cNvCxnSpPr>
          <p:nvPr/>
        </p:nvCxnSpPr>
        <p:spPr bwMode="auto">
          <a:xfrm flipV="1">
            <a:off x="3103563" y="1873250"/>
            <a:ext cx="2841625" cy="31845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084" name="AutoShape 3"/>
          <p:cNvCxnSpPr>
            <a:cxnSpLocks noChangeShapeType="1"/>
          </p:cNvCxnSpPr>
          <p:nvPr/>
        </p:nvCxnSpPr>
        <p:spPr bwMode="auto">
          <a:xfrm>
            <a:off x="3417888" y="1882775"/>
            <a:ext cx="2717800" cy="307022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5" name="Picture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2448" y="2200356"/>
            <a:ext cx="2012080" cy="2316180"/>
          </a:xfrm>
          <a:prstGeom prst="ellipse">
            <a:avLst/>
          </a:prstGeom>
          <a:noFill/>
          <a:ln w="63500" cap="rnd">
            <a:solidFill>
              <a:srgbClr val="333333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6086" name="AutoShape 7"/>
          <p:cNvSpPr>
            <a:spLocks noChangeArrowheads="1"/>
          </p:cNvSpPr>
          <p:nvPr/>
        </p:nvSpPr>
        <p:spPr bwMode="auto">
          <a:xfrm>
            <a:off x="511175" y="657225"/>
            <a:ext cx="2851150" cy="2916238"/>
          </a:xfrm>
          <a:prstGeom prst="star24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cs typeface="Times New Roman" panose="02020603050405020304" pitchFamily="18" charset="0"/>
              </a:rPr>
              <a:t>About my work at the lesson and what I have learnt today</a:t>
            </a:r>
            <a:endParaRPr lang="en-US"/>
          </a:p>
        </p:txBody>
      </p:sp>
      <p:sp>
        <p:nvSpPr>
          <p:cNvPr id="46087" name="AutoShape 6"/>
          <p:cNvSpPr>
            <a:spLocks noChangeArrowheads="1"/>
          </p:cNvSpPr>
          <p:nvPr/>
        </p:nvSpPr>
        <p:spPr bwMode="auto">
          <a:xfrm>
            <a:off x="5865813" y="638175"/>
            <a:ext cx="2547937" cy="2779713"/>
          </a:xfrm>
          <a:prstGeom prst="star24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B05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cs typeface="Times New Roman" panose="02020603050405020304" pitchFamily="18" charset="0"/>
              </a:rPr>
              <a:t>About W. Shakespeare and his family</a:t>
            </a:r>
            <a:endParaRPr lang="en-US"/>
          </a:p>
        </p:txBody>
      </p:sp>
      <p:sp>
        <p:nvSpPr>
          <p:cNvPr id="46088" name="AutoShape 1"/>
          <p:cNvSpPr>
            <a:spLocks noChangeArrowheads="1"/>
          </p:cNvSpPr>
          <p:nvPr/>
        </p:nvSpPr>
        <p:spPr bwMode="auto">
          <a:xfrm>
            <a:off x="6159500" y="3876675"/>
            <a:ext cx="2547938" cy="2781300"/>
          </a:xfrm>
          <a:prstGeom prst="star24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7030A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cs typeface="Times New Roman" panose="02020603050405020304" pitchFamily="18" charset="0"/>
              </a:rPr>
              <a:t>About his comedies, tragedies and histories</a:t>
            </a:r>
            <a:endParaRPr lang="en-US"/>
          </a:p>
        </p:txBody>
      </p:sp>
      <p:sp>
        <p:nvSpPr>
          <p:cNvPr id="46089" name="AutoShape 2"/>
          <p:cNvSpPr>
            <a:spLocks noChangeArrowheads="1"/>
          </p:cNvSpPr>
          <p:nvPr/>
        </p:nvSpPr>
        <p:spPr bwMode="auto">
          <a:xfrm>
            <a:off x="679450" y="3789363"/>
            <a:ext cx="2616200" cy="2868612"/>
          </a:xfrm>
          <a:prstGeom prst="star24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en-US" sz="1200">
                <a:latin typeface="Calibri" panose="020F0502020204030204" pitchFamily="34" charset="0"/>
                <a:cs typeface="Times New Roman" panose="02020603050405020304" pitchFamily="18" charset="0"/>
              </a:rPr>
              <a:t>About Shakespeare’s idioms</a:t>
            </a:r>
            <a:endParaRPr lang="en-US"/>
          </a:p>
        </p:txBody>
      </p:sp>
      <p:sp>
        <p:nvSpPr>
          <p:cNvPr id="46090" name="Rectangle 8"/>
          <p:cNvSpPr>
            <a:spLocks noChangeArrowheads="1"/>
          </p:cNvSpPr>
          <p:nvPr/>
        </p:nvSpPr>
        <p:spPr bwMode="auto">
          <a:xfrm>
            <a:off x="0" y="0"/>
            <a:ext cx="5494338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1692275" y="-242888"/>
            <a:ext cx="5494338" cy="1260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449263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endParaRPr lang="en-US" sz="1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100">
                <a:latin typeface="Calibri" panose="020F0502020204030204" pitchFamily="34" charset="0"/>
                <a:cs typeface="Times New Roman" panose="02020603050405020304" pitchFamily="18" charset="0"/>
              </a:rPr>
              <a:t>                  					                           </a:t>
            </a:r>
            <a:r>
              <a:rPr lang="en-US" sz="3600" b="1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Write about </a:t>
            </a:r>
            <a:endParaRPr lang="ru-RU" sz="600"/>
          </a:p>
          <a:p>
            <a:endParaRPr lang="ru-RU"/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2917825" y="-106363"/>
            <a:ext cx="5495925" cy="120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>
              <a:defRPr/>
            </a:pPr>
            <a:endParaRPr lang="en-US" sz="3600" b="1" dirty="0">
              <a:solidFill>
                <a:srgbClr val="FF000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449263">
              <a:defRPr/>
            </a:pP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Shakespeare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15F68BC3-415F-4DF7-B5EA-00956B43BDF7}" type="slidenum">
              <a:rPr lang="en-GB" altLang="en-US">
                <a:solidFill>
                  <a:srgbClr val="FEFFFF"/>
                </a:solidFill>
              </a:rPr>
              <a:pPr/>
              <a:t>24</a:t>
            </a:fld>
            <a:endParaRPr lang="en-GB" altLang="en-US">
              <a:solidFill>
                <a:srgbClr val="FE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6963" y="2205038"/>
            <a:ext cx="7454900" cy="1754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Our lesson is over!</a:t>
            </a:r>
          </a:p>
          <a:p>
            <a:pPr algn="ctr" eaLnBrk="1" hangingPunct="1">
              <a:defRPr/>
            </a:pPr>
            <a:r>
              <a:rPr lang="en-US" sz="5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Thank you for attention!</a:t>
            </a:r>
            <a:endParaRPr lang="ru-RU" sz="5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B55830F-8A82-4980-91A3-249C69F4674D}" type="slidenum">
              <a:rPr lang="en-GB" altLang="en-US">
                <a:solidFill>
                  <a:srgbClr val="FEFFFF"/>
                </a:solidFill>
              </a:rPr>
              <a:pPr/>
              <a:t>3</a:t>
            </a:fld>
            <a:endParaRPr lang="en-GB" altLang="en-US">
              <a:solidFill>
                <a:srgbClr val="FE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4075" y="1557338"/>
            <a:ext cx="4572000" cy="2800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4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What is the topic </a:t>
            </a:r>
          </a:p>
          <a:p>
            <a:pPr algn="ctr" eaLnBrk="1" hangingPunct="1">
              <a:defRPr/>
            </a:pPr>
            <a:r>
              <a:rPr lang="en-US" sz="44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lgerian" panose="04020705040A02060702" pitchFamily="82" charset="0"/>
              </a:rPr>
              <a:t>of today’s lesson?</a:t>
            </a:r>
            <a:endParaRPr lang="ru-RU" sz="44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44AD20F-F9CD-4E82-8E69-DEA51A132B88}" type="slidenum">
              <a:rPr lang="en-GB" altLang="en-US">
                <a:solidFill>
                  <a:srgbClr val="FEFFFF"/>
                </a:solidFill>
              </a:rPr>
              <a:pPr/>
              <a:t>4</a:t>
            </a:fld>
            <a:endParaRPr lang="en-GB" altLang="en-US">
              <a:solidFill>
                <a:srgbClr val="FE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22" y="1152908"/>
            <a:ext cx="9366668" cy="255454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eaLnBrk="1" hangingPunct="1">
              <a:defRPr/>
            </a:pPr>
            <a:r>
              <a:rPr lang="en-US" sz="4000" b="1" dirty="0">
                <a:ln/>
                <a:solidFill>
                  <a:srgbClr val="FF0000"/>
                </a:solidFill>
                <a:latin typeface="Alfphabet" panose="020B0707010101030C03" pitchFamily="34" charset="0"/>
              </a:rPr>
              <a:t>You are right: </a:t>
            </a:r>
          </a:p>
          <a:p>
            <a:pPr algn="ctr" eaLnBrk="1" hangingPunct="1">
              <a:defRPr/>
            </a:pPr>
            <a:r>
              <a:rPr lang="en-US" sz="4000" b="1" dirty="0">
                <a:ln/>
                <a:solidFill>
                  <a:srgbClr val="FF0000"/>
                </a:solidFill>
                <a:latin typeface="Alfphabet" panose="020B0707010101030C03" pitchFamily="34" charset="0"/>
              </a:rPr>
              <a:t>today we are going To</a:t>
            </a:r>
          </a:p>
          <a:p>
            <a:pPr algn="ctr" eaLnBrk="1" hangingPunct="1">
              <a:defRPr/>
            </a:pPr>
            <a:r>
              <a:rPr lang="en-US" sz="4000" b="1" dirty="0">
                <a:ln/>
                <a:solidFill>
                  <a:srgbClr val="FF0000"/>
                </a:solidFill>
                <a:latin typeface="Alfphabet" panose="020B0707010101030C03" pitchFamily="34" charset="0"/>
              </a:rPr>
              <a:t> speak and learn About </a:t>
            </a:r>
          </a:p>
          <a:p>
            <a:pPr algn="ctr" eaLnBrk="1" hangingPunct="1">
              <a:defRPr/>
            </a:pPr>
            <a:r>
              <a:rPr lang="en-US" sz="4000" b="1" dirty="0">
                <a:ln/>
                <a:solidFill>
                  <a:srgbClr val="FF0000"/>
                </a:solidFill>
                <a:latin typeface="Alfphabet" panose="020B0707010101030C03" pitchFamily="34" charset="0"/>
              </a:rPr>
              <a:t>William Shakespeare</a:t>
            </a:r>
            <a:endParaRPr lang="ru-RU" sz="4000" b="1" dirty="0">
              <a:ln/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2DC6BC5E-DAEC-487E-871C-3D3E92963C67}" type="slidenum">
              <a:rPr lang="en-GB" altLang="en-US">
                <a:solidFill>
                  <a:srgbClr val="FEFFFF"/>
                </a:solidFill>
              </a:rPr>
              <a:pPr/>
              <a:t>5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3" name="Shakespeare's lif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1438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Box 3"/>
          <p:cNvSpPr txBox="1">
            <a:spLocks noChangeArrowheads="1"/>
          </p:cNvSpPr>
          <p:nvPr/>
        </p:nvSpPr>
        <p:spPr bwMode="auto">
          <a:xfrm>
            <a:off x="1403350" y="692150"/>
            <a:ext cx="53546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sz="4000" b="1">
                <a:solidFill>
                  <a:srgbClr val="FF0000"/>
                </a:solidFill>
                <a:latin typeface="Algerian" panose="04020705040A02060702" pitchFamily="82" charset="0"/>
              </a:rPr>
              <a:t>SHAKESPEARE’S LIFE</a:t>
            </a:r>
            <a:endParaRPr lang="ru-RU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F13D788-57EC-4C52-AE0A-F19AFC93E29A}" type="slidenum">
              <a:rPr lang="en-GB" altLang="en-US">
                <a:solidFill>
                  <a:srgbClr val="FEFFFF"/>
                </a:solidFill>
              </a:rPr>
              <a:pPr/>
              <a:t>6</a:t>
            </a:fld>
            <a:endParaRPr lang="en-GB" altLang="en-US">
              <a:solidFill>
                <a:srgbClr val="FE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6192" y="2060848"/>
            <a:ext cx="8366393" cy="31700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742950" indent="-742950" eaLnBrk="1" hangingPunct="1">
              <a:buFont typeface="+mj-lt"/>
              <a:buAutoNum type="arabicPeriod"/>
              <a:defRPr/>
            </a:pPr>
            <a:r>
              <a:rPr lang="en-US" sz="4000" b="1" dirty="0">
                <a:ln/>
                <a:solidFill>
                  <a:srgbClr val="FF0000"/>
                </a:solidFill>
              </a:rPr>
              <a:t>Who is </a:t>
            </a:r>
            <a:r>
              <a:rPr lang="en-US" sz="4000" b="1" dirty="0" smtClean="0">
                <a:ln/>
                <a:solidFill>
                  <a:srgbClr val="FF0000"/>
                </a:solidFill>
              </a:rPr>
              <a:t>William </a:t>
            </a:r>
            <a:r>
              <a:rPr lang="en-US" sz="4000" b="1" dirty="0">
                <a:ln/>
                <a:solidFill>
                  <a:srgbClr val="FF0000"/>
                </a:solidFill>
              </a:rPr>
              <a:t>Shakespeare</a:t>
            </a:r>
            <a:r>
              <a:rPr lang="en-US" sz="4000" b="1" dirty="0" smtClean="0">
                <a:ln/>
                <a:solidFill>
                  <a:srgbClr val="FF0000"/>
                </a:solidFill>
              </a:rPr>
              <a:t>?</a:t>
            </a:r>
          </a:p>
          <a:p>
            <a:pPr marL="742950" indent="-742950" eaLnBrk="1" hangingPunct="1">
              <a:buFont typeface="+mj-lt"/>
              <a:buAutoNum type="arabicPeriod"/>
              <a:defRPr/>
            </a:pPr>
            <a:endParaRPr lang="en-US" sz="4000" b="1" dirty="0">
              <a:ln/>
              <a:solidFill>
                <a:srgbClr val="FF0000"/>
              </a:solidFill>
            </a:endParaRPr>
          </a:p>
          <a:p>
            <a:pPr marL="742950" indent="-742950" eaLnBrk="1" hangingPunct="1">
              <a:buFont typeface="+mj-lt"/>
              <a:buAutoNum type="arabicPeriod"/>
              <a:defRPr/>
            </a:pPr>
            <a:r>
              <a:rPr lang="en-US" sz="4000" b="1" dirty="0">
                <a:ln/>
                <a:solidFill>
                  <a:srgbClr val="FF0000"/>
                </a:solidFill>
              </a:rPr>
              <a:t>Why is he famous</a:t>
            </a:r>
            <a:r>
              <a:rPr lang="en-US" sz="4000" b="1" dirty="0" smtClean="0">
                <a:ln/>
                <a:solidFill>
                  <a:srgbClr val="FF0000"/>
                </a:solidFill>
              </a:rPr>
              <a:t>?</a:t>
            </a:r>
          </a:p>
          <a:p>
            <a:pPr marL="742950" indent="-742950" eaLnBrk="1" hangingPunct="1">
              <a:buFont typeface="+mj-lt"/>
              <a:buAutoNum type="arabicPeriod"/>
              <a:defRPr/>
            </a:pPr>
            <a:endParaRPr lang="en-US" sz="4000" b="1" dirty="0">
              <a:ln/>
              <a:solidFill>
                <a:srgbClr val="FF0000"/>
              </a:solidFill>
            </a:endParaRPr>
          </a:p>
          <a:p>
            <a:pPr marL="742950" indent="-742950" eaLnBrk="1" hangingPunct="1">
              <a:buFont typeface="+mj-lt"/>
              <a:buAutoNum type="arabicPeriod"/>
              <a:defRPr/>
            </a:pPr>
            <a:r>
              <a:rPr lang="en-US" sz="4000" b="1" dirty="0">
                <a:ln/>
                <a:solidFill>
                  <a:srgbClr val="FF0000"/>
                </a:solidFill>
              </a:rPr>
              <a:t>What do you know about him?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BAEAD25-D89F-4381-9CF0-4A9CA5417B96}" type="slidenum">
              <a:rPr lang="en-GB" altLang="en-US">
                <a:solidFill>
                  <a:srgbClr val="FEFFFF"/>
                </a:solidFill>
              </a:rPr>
              <a:pPr/>
              <a:t>7</a:t>
            </a:fld>
            <a:endParaRPr lang="en-GB" altLang="en-US">
              <a:solidFill>
                <a:srgbClr val="FE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96963" y="955204"/>
            <a:ext cx="5179623" cy="3970318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Algerian" panose="04020705040A02060702" pitchFamily="82" charset="0"/>
              </a:rPr>
              <a:t>Look left, right</a:t>
            </a:r>
          </a:p>
          <a:p>
            <a:pPr eaLnBrk="1" hangingPunct="1">
              <a:defRPr/>
            </a:pP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Algerian" panose="04020705040A02060702" pitchFamily="82" charset="0"/>
              </a:rPr>
              <a:t>Look up, look down</a:t>
            </a:r>
          </a:p>
          <a:p>
            <a:pPr eaLnBrk="1" hangingPunct="1">
              <a:defRPr/>
            </a:pP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Algerian" panose="04020705040A02060702" pitchFamily="82" charset="0"/>
              </a:rPr>
              <a:t>Look around.</a:t>
            </a:r>
          </a:p>
          <a:p>
            <a:pPr eaLnBrk="1" hangingPunct="1">
              <a:defRPr/>
            </a:pP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Algerian" panose="04020705040A02060702" pitchFamily="82" charset="0"/>
              </a:rPr>
              <a:t>Look at your nose</a:t>
            </a:r>
          </a:p>
          <a:p>
            <a:pPr eaLnBrk="1" hangingPunct="1">
              <a:defRPr/>
            </a:pP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Algerian" panose="04020705040A02060702" pitchFamily="82" charset="0"/>
              </a:rPr>
              <a:t>Look at that rose</a:t>
            </a:r>
          </a:p>
          <a:p>
            <a:pPr eaLnBrk="1" hangingPunct="1">
              <a:defRPr/>
            </a:pP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Algerian" panose="04020705040A02060702" pitchFamily="82" charset="0"/>
              </a:rPr>
              <a:t>Close your eyes</a:t>
            </a:r>
          </a:p>
          <a:p>
            <a:pPr eaLnBrk="1" hangingPunct="1">
              <a:defRPr/>
            </a:pPr>
            <a:r>
              <a:rPr 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C000"/>
                </a:solidFill>
                <a:latin typeface="Algerian" panose="04020705040A02060702" pitchFamily="82" charset="0"/>
              </a:rPr>
              <a:t>Open, wink and smile.</a:t>
            </a:r>
          </a:p>
        </p:txBody>
      </p:sp>
      <p:sp>
        <p:nvSpPr>
          <p:cNvPr id="26628" name="AutoShape 2" descr="Handel (Climbing Rose) | Peter Beales Roses - the World Leaders in Shrub,  Climbing, Rambling and Standard Classic Rose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26629" name="AutoShape 4" descr="Handel (Climbing Rose) | Peter Beales Roses - the World Leaders in Shrub,  Climbing, Rambling and Standard Classic Roses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endParaRPr lang="ru-RU"/>
          </a:p>
        </p:txBody>
      </p:sp>
      <p:pic>
        <p:nvPicPr>
          <p:cNvPr id="26630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152525"/>
            <a:ext cx="25019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4675861-2202-4D55-8E06-603417E5F68A}" type="slidenum">
              <a:rPr lang="en-GB" altLang="en-US">
                <a:solidFill>
                  <a:srgbClr val="FEFFFF"/>
                </a:solidFill>
              </a:rPr>
              <a:pPr/>
              <a:t>8</a:t>
            </a:fld>
            <a:endParaRPr lang="en-GB" altLang="en-US">
              <a:solidFill>
                <a:srgbClr val="FEFFFF"/>
              </a:solidFill>
            </a:endParaRPr>
          </a:p>
        </p:txBody>
      </p:sp>
      <p:pic>
        <p:nvPicPr>
          <p:cNvPr id="3" name="Picture 1" descr="student_night_iStock_000026665524Small-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7950" y="7938"/>
            <a:ext cx="93853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Прямоугольник 3"/>
          <p:cNvSpPr>
            <a:spLocks noChangeArrowheads="1"/>
          </p:cNvSpPr>
          <p:nvPr/>
        </p:nvSpPr>
        <p:spPr bwMode="auto">
          <a:xfrm>
            <a:off x="2195513" y="476250"/>
            <a:ext cx="1593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rgbClr val="FF0000"/>
                </a:solidFill>
              </a:rPr>
              <a:t>Meet Franz</a:t>
            </a:r>
            <a:r>
              <a:rPr lang="en-US" altLang="en-US" sz="2000" b="1">
                <a:solidFill>
                  <a:srgbClr val="FFFFFF"/>
                </a:solidFill>
              </a:rPr>
              <a:t>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850" y="5445125"/>
            <a:ext cx="4953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FFFF00"/>
                </a:solidFill>
                <a:latin typeface="Calibri" panose="020F0502020204030204" pitchFamily="34" charset="0"/>
              </a:rPr>
              <a:t>Which phrase do you think could describe Franz?</a:t>
            </a:r>
          </a:p>
          <a:p>
            <a:pPr eaLnBrk="1" hangingPunct="1">
              <a:spcBef>
                <a:spcPct val="0"/>
              </a:spcBef>
              <a:buClrTx/>
              <a:buFont typeface="Calibri" panose="020F0502020204030204" pitchFamily="34" charset="0"/>
              <a:buAutoNum type="alphaLcParenR"/>
            </a:pPr>
            <a:r>
              <a:rPr lang="en-US" altLang="en-US">
                <a:solidFill>
                  <a:srgbClr val="FFFF00"/>
                </a:solidFill>
                <a:latin typeface="Calibri" panose="020F0502020204030204" pitchFamily="34" charset="0"/>
              </a:rPr>
              <a:t> a dark horse</a:t>
            </a:r>
          </a:p>
          <a:p>
            <a:pPr eaLnBrk="1" hangingPunct="1">
              <a:spcBef>
                <a:spcPct val="0"/>
              </a:spcBef>
              <a:buClrTx/>
              <a:buFont typeface="Calibri" panose="020F0502020204030204" pitchFamily="34" charset="0"/>
              <a:buAutoNum type="alphaLcParenR"/>
            </a:pPr>
            <a:r>
              <a:rPr lang="en-US" altLang="en-US">
                <a:solidFill>
                  <a:srgbClr val="FFFF00"/>
                </a:solidFill>
                <a:latin typeface="Calibri" panose="020F0502020204030204" pitchFamily="34" charset="0"/>
              </a:rPr>
              <a:t> a night owl</a:t>
            </a:r>
          </a:p>
          <a:p>
            <a:pPr eaLnBrk="1" hangingPunct="1">
              <a:spcBef>
                <a:spcPct val="0"/>
              </a:spcBef>
              <a:buClrTx/>
              <a:buFont typeface="Calibri" panose="020F0502020204030204" pitchFamily="34" charset="0"/>
              <a:buAutoNum type="alphaLcParenR"/>
            </a:pPr>
            <a:r>
              <a:rPr lang="en-US" altLang="en-US">
                <a:solidFill>
                  <a:srgbClr val="FFFF00"/>
                </a:solidFill>
                <a:latin typeface="Calibri" panose="020F0502020204030204" pitchFamily="34" charset="0"/>
              </a:rPr>
              <a:t> a cash cow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339975" y="182563"/>
            <a:ext cx="4953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400" b="1">
                <a:solidFill>
                  <a:srgbClr val="000000"/>
                </a:solidFill>
                <a:latin typeface="Calibri" panose="020F0502020204030204" pitchFamily="34" charset="0"/>
              </a:rPr>
              <a:t> What is an idiom?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64847" y="708025"/>
            <a:ext cx="79248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dirty="0">
                <a:solidFill>
                  <a:srgbClr val="000000"/>
                </a:solidFill>
                <a:latin typeface="Calibri" panose="020F0502020204030204" pitchFamily="34" charset="0"/>
              </a:rPr>
              <a:t>A ‘night owl’ is an idiom.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dirty="0">
                <a:solidFill>
                  <a:srgbClr val="000000"/>
                </a:solidFill>
                <a:latin typeface="Calibri" panose="020F0502020204030204" pitchFamily="34" charset="0"/>
              </a:rPr>
              <a:t>If we say that Franz is a ‘night owl’, we don’t mean that he actually is an owl!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en-US" altLang="en-US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28676" name="Slide Number Placeholder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E204EE81-2C16-4437-8ADA-8952292CE919}" type="slidenum">
              <a:rPr lang="en-US" altLang="en-US" sz="1200">
                <a:solidFill>
                  <a:srgbClr val="898989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US" altLang="en-US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Picture 10" descr="Screen shot 2014-07-28 at 11.05.5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963" y="1881188"/>
            <a:ext cx="3652837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Screen shot 2014-07-28 at 11.05.3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81188"/>
            <a:ext cx="4005263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235075" y="4575175"/>
            <a:ext cx="3581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altLang="en-US" b="1">
                <a:solidFill>
                  <a:srgbClr val="000000"/>
                </a:solidFill>
                <a:latin typeface="Calibri" panose="020F0502020204030204" pitchFamily="34" charset="0"/>
              </a:rPr>
              <a:t>words 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in the idiom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535613" y="4575175"/>
            <a:ext cx="3652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the </a:t>
            </a:r>
            <a:r>
              <a:rPr lang="en-US" altLang="en-US" b="1">
                <a:solidFill>
                  <a:srgbClr val="000000"/>
                </a:solidFill>
                <a:latin typeface="Calibri" panose="020F0502020204030204" pitchFamily="34" charset="0"/>
              </a:rPr>
              <a:t>meaning</a:t>
            </a: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 of the idiom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1000" y="2622550"/>
            <a:ext cx="762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night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09800" y="2819400"/>
            <a:ext cx="609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owl</a:t>
            </a:r>
          </a:p>
        </p:txBody>
      </p:sp>
      <p:cxnSp>
        <p:nvCxnSpPr>
          <p:cNvPr id="18" name="Straight Arrow Connector 17"/>
          <p:cNvCxnSpPr>
            <a:cxnSpLocks noChangeShapeType="1"/>
          </p:cNvCxnSpPr>
          <p:nvPr/>
        </p:nvCxnSpPr>
        <p:spPr bwMode="auto">
          <a:xfrm rot="5400000" flipH="1" flipV="1">
            <a:off x="685800" y="2438400"/>
            <a:ext cx="304800" cy="30480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Straight Arrow Connector 22"/>
          <p:cNvCxnSpPr>
            <a:cxnSpLocks noChangeShapeType="1"/>
          </p:cNvCxnSpPr>
          <p:nvPr/>
        </p:nvCxnSpPr>
        <p:spPr bwMode="auto">
          <a:xfrm rot="10800000">
            <a:off x="1981200" y="2743200"/>
            <a:ext cx="304800" cy="260350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165225" y="5445125"/>
            <a:ext cx="8229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>
                <a:solidFill>
                  <a:srgbClr val="404040"/>
                </a:solidFill>
                <a:latin typeface="Century Gothic" panose="020B0502020202020204" pitchFamily="34" charset="0"/>
              </a:defRPr>
            </a:lvl1pPr>
            <a:lvl2pPr marL="37931725" indent="-37474525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600">
                <a:solidFill>
                  <a:srgbClr val="404040"/>
                </a:solidFill>
                <a:latin typeface="Century Gothic" panose="020B0502020202020204" pitchFamily="34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400">
                <a:solidFill>
                  <a:srgbClr val="404040"/>
                </a:solidFill>
                <a:latin typeface="Century Gothic" panose="020B0502020202020204" pitchFamily="34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anose="05040102010807070707" pitchFamily="18" charset="2"/>
              <a:buChar char=""/>
              <a:defRPr sz="1200">
                <a:solidFill>
                  <a:srgbClr val="404040"/>
                </a:solidFill>
                <a:latin typeface="Century Gothic" panose="020B0502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An idiom is a group of words that have a special meaning when used together. The meaning of the idiom is different from the meaning of the individual words.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>
                <a:solidFill>
                  <a:srgbClr val="000000"/>
                </a:solidFill>
                <a:latin typeface="Calibri" panose="020F0502020204030204" pitchFamily="34" charset="0"/>
              </a:rPr>
              <a:t>Shakespeare used and invented lots of idioms.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  <p:bldP spid="27" grpId="0"/>
    </p:bld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173</TotalTime>
  <Words>442</Words>
  <Application>Microsoft Office PowerPoint</Application>
  <PresentationFormat>Экран (4:3)</PresentationFormat>
  <Paragraphs>100</Paragraphs>
  <Slides>24</Slides>
  <Notes>4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ＭＳ Ｐゴシック</vt:lpstr>
      <vt:lpstr>Alfphabet</vt:lpstr>
      <vt:lpstr>Algerian</vt:lpstr>
      <vt:lpstr>Arial</vt:lpstr>
      <vt:lpstr>Calibri</vt:lpstr>
      <vt:lpstr>Cambria</vt:lpstr>
      <vt:lpstr>Century Gothic</vt:lpstr>
      <vt:lpstr>Times New Roman</vt:lpstr>
      <vt:lpstr>Wingdings 3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British Council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Gillespie, John (E&amp;E)</dc:creator>
  <cp:lastModifiedBy>Валентина</cp:lastModifiedBy>
  <cp:revision>22</cp:revision>
  <dcterms:created xsi:type="dcterms:W3CDTF">2014-11-20T06:48:11Z</dcterms:created>
  <dcterms:modified xsi:type="dcterms:W3CDTF">2021-06-27T13:59:24Z</dcterms:modified>
</cp:coreProperties>
</file>