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Урок по развитию читательской грамотности: работа с текстом «Слон»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Подготовила: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МБОУ «РСШ№1 им. Героя Советского Союза В.П.Лаптева»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Лукинова С.Н.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Geography\Desktop\343b6e5f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21088" y="-612775"/>
            <a:ext cx="13993813" cy="7869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Geography\Desktop\cc7a3473cc0ab52f953cb87fb6107b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90750" y="-528638"/>
            <a:ext cx="12611100" cy="762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Саванна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Бивень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Компонент питания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Хозяйство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Стадо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Кения</a:t>
            </a:r>
            <a:endParaRPr lang="ru-RU" dirty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это</a:t>
            </a:r>
            <a:r>
              <a:rPr lang="ru-RU" dirty="0"/>
              <a:t> </a:t>
            </a:r>
            <a:r>
              <a:rPr lang="ru-RU" b="1" dirty="0"/>
              <a:t>выращивание овощей, фруктов, разведение  животных и содержание пчёл для личных нужд</a:t>
            </a:r>
          </a:p>
          <a:p>
            <a:r>
              <a:rPr lang="ru-RU" b="1" dirty="0"/>
              <a:t>видоизмененный клык или зуб</a:t>
            </a:r>
          </a:p>
          <a:p>
            <a:r>
              <a:rPr lang="ru-RU" b="1" dirty="0"/>
              <a:t>это вещество, которое организм получает с пищей и использует для поддержания нормальной работы. </a:t>
            </a:r>
          </a:p>
          <a:p>
            <a:r>
              <a:rPr lang="ru-RU" b="1" dirty="0"/>
              <a:t>это открытое пространство  с густой травянистой растительностью</a:t>
            </a:r>
          </a:p>
          <a:p>
            <a:r>
              <a:rPr lang="ru-RU" b="1" dirty="0"/>
              <a:t>государство в Восточной Африке</a:t>
            </a:r>
          </a:p>
          <a:p>
            <a:r>
              <a:rPr lang="ru-RU" b="1" dirty="0"/>
              <a:t>группа животных (коров, овец и т. д.)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Задание 1.</a:t>
            </a:r>
            <a:r>
              <a:rPr lang="ru-RU" dirty="0"/>
              <a:t>  Соедините стрелкой слово и его значение.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b="1" dirty="0"/>
          </a:p>
          <a:p>
            <a:r>
              <a:rPr lang="ru-RU" b="1" dirty="0">
                <a:solidFill>
                  <a:srgbClr val="FF0000"/>
                </a:solidFill>
              </a:rPr>
              <a:t>Саванна</a:t>
            </a:r>
          </a:p>
          <a:p>
            <a:pPr>
              <a:buNone/>
            </a:pPr>
            <a:endParaRPr lang="ru-RU" dirty="0"/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Бивень</a:t>
            </a:r>
          </a:p>
          <a:p>
            <a:pPr>
              <a:buNone/>
            </a:pPr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Компонент питания</a:t>
            </a:r>
          </a:p>
          <a:p>
            <a:pPr>
              <a:buNone/>
            </a:pPr>
            <a:endParaRPr lang="ru-RU" dirty="0"/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Хозяйство</a:t>
            </a:r>
          </a:p>
          <a:p>
            <a:pPr>
              <a:buNone/>
            </a:pP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Стадо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Кения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это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выращивание овощей, фруктов, разведение  животных и содержание пчёл для личных нужд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видоизмененный клык или зуб</a:t>
            </a:r>
          </a:p>
          <a:p>
            <a:r>
              <a:rPr lang="ru-RU" b="1" dirty="0">
                <a:solidFill>
                  <a:srgbClr val="0070C0"/>
                </a:solidFill>
              </a:rPr>
              <a:t>это вещество, которое организм получает с пищей и использует для поддержания нормальной работы. </a:t>
            </a:r>
          </a:p>
          <a:p>
            <a:r>
              <a:rPr lang="ru-RU" b="1" dirty="0">
                <a:solidFill>
                  <a:srgbClr val="FF0000"/>
                </a:solidFill>
              </a:rPr>
              <a:t>это открытое пространство  с густой травянистой растительностью</a:t>
            </a:r>
          </a:p>
          <a:p>
            <a:r>
              <a:rPr lang="ru-RU" b="1" dirty="0"/>
              <a:t>государство в Восточной Африке</a:t>
            </a:r>
          </a:p>
          <a:p>
            <a:r>
              <a:rPr lang="ru-RU" b="1" dirty="0">
                <a:solidFill>
                  <a:srgbClr val="00B050"/>
                </a:solidFill>
              </a:rPr>
              <a:t>группа животных (коров, овец и т. д.)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Задание 1.</a:t>
            </a:r>
            <a:r>
              <a:rPr lang="ru-RU" sz="4000" dirty="0"/>
              <a:t>  Соедините стрелкой слово и его значение.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979712" y="1916832"/>
            <a:ext cx="2880320" cy="20882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907704" y="2420888"/>
            <a:ext cx="2952328" cy="1440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203848" y="2996952"/>
            <a:ext cx="165618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123728" y="1628800"/>
            <a:ext cx="2736304" cy="18722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619672" y="4077072"/>
            <a:ext cx="3240360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691680" y="4581128"/>
            <a:ext cx="3240360" cy="720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116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Значение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Размер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Место обитания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Продолжительность жизни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собенности внешности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Питание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Поведение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Взаимодействие с человеком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228600" marT="76200" marB="762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28600" marR="228600" marT="76200" marB="7620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Задание 4. «Таблица характеристик»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BCB8C06-BE77-415D-8499-2B6AF33880E8}"/>
              </a:ext>
            </a:extLst>
          </p:cNvPr>
          <p:cNvSpPr txBox="1"/>
          <p:nvPr/>
        </p:nvSpPr>
        <p:spPr>
          <a:xfrm>
            <a:off x="4716016" y="1916832"/>
            <a:ext cx="3597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самое крупное наземное животное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39AC130-3D8B-4D12-9A71-8694478E071E}"/>
              </a:ext>
            </a:extLst>
          </p:cNvPr>
          <p:cNvSpPr txBox="1"/>
          <p:nvPr/>
        </p:nvSpPr>
        <p:spPr>
          <a:xfrm>
            <a:off x="4644008" y="2348880"/>
            <a:ext cx="4075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саванны и леса Африки и Южной Азии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23928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16016" y="2708920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до 80 лет</a:t>
            </a: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3284984"/>
            <a:ext cx="3777509" cy="857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толстая кожа, огромные уши, бивни 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до 2 м, хобот &gt; 2 м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4293096"/>
            <a:ext cx="2623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растительная пища, соль</a:t>
            </a: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4725144"/>
            <a:ext cx="3813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живёт стадами, ищет соль в пещерах</a:t>
            </a: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5157192"/>
            <a:ext cx="3736472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приручается, помогает по хозяйству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    </a:t>
            </a:r>
          </a:p>
          <a:p>
            <a:pPr>
              <a:buNone/>
            </a:pPr>
            <a:r>
              <a:rPr lang="ru-RU" dirty="0" smtClean="0"/>
              <a:t>             Живёт большими стадами, иногда до 400 голов , </a:t>
            </a:r>
            <a:r>
              <a:rPr lang="ru-RU" b="1" u="sng" dirty="0" smtClean="0">
                <a:solidFill>
                  <a:srgbClr val="C00000"/>
                </a:solidFill>
              </a:rPr>
              <a:t>в саваннах        </a:t>
            </a:r>
            <a:r>
              <a:rPr lang="ru-RU" dirty="0" smtClean="0"/>
              <a:t>и   </a:t>
            </a:r>
            <a:r>
              <a:rPr lang="ru-RU" b="1" u="sng" dirty="0" smtClean="0">
                <a:solidFill>
                  <a:srgbClr val="C00000"/>
                </a:solidFill>
              </a:rPr>
              <a:t>тенистых лесах</a:t>
            </a:r>
            <a:r>
              <a:rPr lang="ru-RU" b="1" dirty="0" smtClean="0"/>
              <a:t>       </a:t>
            </a:r>
            <a:r>
              <a:rPr lang="ru-RU" dirty="0" smtClean="0"/>
              <a:t>Африки и Южной Азии.</a:t>
            </a:r>
          </a:p>
          <a:p>
            <a:pPr>
              <a:buNone/>
            </a:pPr>
            <a:r>
              <a:rPr lang="ru-RU" dirty="0" smtClean="0"/>
              <a:t>            </a:t>
            </a:r>
          </a:p>
          <a:p>
            <a:pPr>
              <a:buNone/>
            </a:pPr>
            <a:r>
              <a:rPr lang="ru-RU" dirty="0" smtClean="0"/>
              <a:t>             Слоны питаются </a:t>
            </a:r>
            <a:r>
              <a:rPr lang="ru-RU" b="1" u="sng" dirty="0" smtClean="0">
                <a:solidFill>
                  <a:srgbClr val="C00000"/>
                </a:solidFill>
              </a:rPr>
              <a:t>растительной</a:t>
            </a:r>
            <a:r>
              <a:rPr lang="ru-RU" dirty="0" smtClean="0"/>
              <a:t>  пищей, любят </a:t>
            </a:r>
            <a:r>
              <a:rPr lang="ru-RU" b="1" dirty="0" smtClean="0">
                <a:solidFill>
                  <a:srgbClr val="C00000"/>
                </a:solidFill>
              </a:rPr>
              <a:t> </a:t>
            </a:r>
            <a:r>
              <a:rPr lang="ru-RU" b="1" u="sng" dirty="0" smtClean="0">
                <a:solidFill>
                  <a:srgbClr val="C00000"/>
                </a:solidFill>
              </a:rPr>
              <a:t>хлебные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растения.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Слоны спускаются   </a:t>
            </a:r>
            <a:r>
              <a:rPr lang="ru-RU" b="1" u="sng" dirty="0" smtClean="0">
                <a:solidFill>
                  <a:srgbClr val="C00000"/>
                </a:solidFill>
              </a:rPr>
              <a:t>глубокие пещеры  </a:t>
            </a:r>
            <a:r>
              <a:rPr lang="ru-RU" dirty="0" smtClean="0"/>
              <a:t>в поисках соли.</a:t>
            </a:r>
          </a:p>
          <a:p>
            <a:pPr>
              <a:buNone/>
            </a:pPr>
            <a:r>
              <a:rPr lang="ru-RU" dirty="0" smtClean="0"/>
              <a:t>           Соль является для слонов необходимым  </a:t>
            </a:r>
            <a:r>
              <a:rPr lang="ru-RU" b="1" u="sng" dirty="0" smtClean="0">
                <a:solidFill>
                  <a:srgbClr val="C00000"/>
                </a:solidFill>
              </a:rPr>
              <a:t>компонентом </a:t>
            </a:r>
            <a:r>
              <a:rPr lang="ru-RU" dirty="0" smtClean="0"/>
              <a:t>питания.</a:t>
            </a:r>
          </a:p>
          <a:p>
            <a:pPr>
              <a:buNone/>
            </a:pPr>
            <a:r>
              <a:rPr lang="ru-RU" dirty="0" smtClean="0"/>
              <a:t>                </a:t>
            </a:r>
          </a:p>
          <a:p>
            <a:pPr>
              <a:buNone/>
            </a:pPr>
            <a:r>
              <a:rPr lang="ru-RU" dirty="0" smtClean="0"/>
              <a:t>            Слоны хорошо </a:t>
            </a:r>
            <a:r>
              <a:rPr lang="ru-RU" b="1" u="sng" dirty="0" smtClean="0">
                <a:solidFill>
                  <a:srgbClr val="C00000"/>
                </a:solidFill>
              </a:rPr>
              <a:t>приручаются</a:t>
            </a:r>
            <a:r>
              <a:rPr lang="ru-RU" dirty="0" smtClean="0"/>
              <a:t> и </a:t>
            </a:r>
            <a:r>
              <a:rPr lang="ru-RU" b="1" u="sng" dirty="0" smtClean="0">
                <a:solidFill>
                  <a:srgbClr val="C00000"/>
                </a:solidFill>
              </a:rPr>
              <a:t>помогают</a:t>
            </a:r>
            <a:r>
              <a:rPr lang="ru-RU" dirty="0" smtClean="0"/>
              <a:t>  людям</a:t>
            </a:r>
          </a:p>
          <a:p>
            <a:pPr>
              <a:buNone/>
            </a:pPr>
            <a:r>
              <a:rPr lang="ru-RU" dirty="0" smtClean="0"/>
              <a:t>       по хозяйству.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Задание 5. Заполни пропуски в предложениях, используя слова из текста: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-1260648" y="2276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184</TotalTime>
  <Words>186</Words>
  <Application>Microsoft Office PowerPoint</Application>
  <PresentationFormat>Экран (4:3)</PresentationFormat>
  <Paragraphs>73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Урок по развитию читательской грамотности: работа с текстом «Слон» </vt:lpstr>
      <vt:lpstr>Слайд 2</vt:lpstr>
      <vt:lpstr>Слайд 3</vt:lpstr>
      <vt:lpstr> Задание 1.  Соедините стрелкой слово и его значение. </vt:lpstr>
      <vt:lpstr> Задание 1.  Соедините стрелкой слово и его значение. </vt:lpstr>
      <vt:lpstr>Задание 4. «Таблица характеристик» </vt:lpstr>
      <vt:lpstr> Задание 5. Заполни пропуски в предложениях, используя слова из текста: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развитию читательской грамотности: работа с текстом «Слон» </dc:title>
  <dc:creator>Geography</dc:creator>
  <cp:lastModifiedBy>Geography</cp:lastModifiedBy>
  <cp:revision>26</cp:revision>
  <dcterms:created xsi:type="dcterms:W3CDTF">2025-12-16T01:55:00Z</dcterms:created>
  <dcterms:modified xsi:type="dcterms:W3CDTF">2026-01-22T07:05:15Z</dcterms:modified>
</cp:coreProperties>
</file>