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470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244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908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451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467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634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192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52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79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160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137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16D3F-76E5-48AF-849E-39D0B69C500F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1AAF2-80A0-4F33-8F9E-F3B1F1679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351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мероприятие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5 класса  и родителей: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ользователь\Desktop\конкурс\Ларионова О.А\Мальчик у Христа на ёлке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55138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95420" y="4577377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Ларионова Ольга Анатольевна, учитель русского языка и литературы МАОУ «Гимназия» города Старая  Русса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12043" y="6234112"/>
            <a:ext cx="6014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737" y="1737680"/>
            <a:ext cx="916661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«Почтение к родителям – уважение к себе»</a:t>
            </a:r>
          </a:p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Недели православной книги</a:t>
            </a:r>
            <a:endParaRPr lang="ru-RU" sz="3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336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мудрость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Старик, да лучше семерых молодых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Молодой красив, старый умен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Спелое пробуй, старших слушай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 уважай, младших воспитывай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Учись мудрости у того, кто прежде тебя износил рубашку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Слушай, что говорят старики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старшего не послушался, в большую яму упал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277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Пользователь\Desktop\конкурс\6JvF2CtCeP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277" y="1600200"/>
            <a:ext cx="289944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573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информации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1.https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://znanija.com/task/21487286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://www.sites.google.com/site/portfoliodoskolnika/vizitnaa-kartocka-semi/pritci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4441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5328592" cy="3996444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420888"/>
            <a:ext cx="3975100" cy="4267200"/>
          </a:xfrm>
        </p:spPr>
      </p:pic>
    </p:spTree>
    <p:extLst>
      <p:ext uri="{BB962C8B-B14F-4D97-AF65-F5344CB8AC3E}">
        <p14:creationId xmlns:p14="http://schemas.microsoft.com/office/powerpoint/2010/main" val="111140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марта — День православной книги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Пользователь\Desktop\конкурс\ACvdBPQvW8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840760" cy="479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99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Чти отца твоего и матерь твою, да благо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будет,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да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долголетен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будеши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земли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Пользователь\Desktop\конкурс\Ларионова О.А\Мальчик у Христа на ёлке\Библ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80728"/>
            <a:ext cx="3240360" cy="342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782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84784"/>
            <a:ext cx="3889585" cy="3889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509427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«Почтение к родителям – уважение к себе»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593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3160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С-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Е-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М-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Ь-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Я-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35046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С-</a:t>
            </a:r>
          </a:p>
          <a:p>
            <a:pPr marL="0" indent="0">
              <a:buNone/>
            </a:pPr>
            <a:r>
              <a:rPr lang="ru-RU" sz="5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Е-</a:t>
            </a:r>
          </a:p>
          <a:p>
            <a:pPr marL="0" indent="0">
              <a:buNone/>
            </a:pPr>
            <a:r>
              <a:rPr lang="ru-RU" sz="5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М-</a:t>
            </a:r>
          </a:p>
          <a:p>
            <a:pPr marL="0" indent="0">
              <a:buNone/>
            </a:pPr>
            <a:r>
              <a:rPr lang="ru-RU" sz="5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Ь-</a:t>
            </a:r>
          </a:p>
          <a:p>
            <a:pPr marL="0" indent="0">
              <a:buNone/>
            </a:pPr>
            <a:r>
              <a:rPr lang="ru-RU" sz="5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Я-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306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Лучший сын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Пользователь\Desktop\конкурс\yyml7u_0Uu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5212928" cy="492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098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Дедушка и внук</a:t>
            </a:r>
            <a:endParaRPr lang="ru-RU" dirty="0"/>
          </a:p>
        </p:txBody>
      </p:sp>
      <p:pic>
        <p:nvPicPr>
          <p:cNvPr id="6146" name="Picture 2" descr="C:\Users\Пользователь\Desktop\конкурс\i_0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643043" cy="523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56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 законов отношения к старшим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Уважай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злись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Слушайся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отзывчивым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отговаривайся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16295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152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Совместное мероприятие  для детей 5 класса  и родителей:</vt:lpstr>
      <vt:lpstr>Презентация PowerPoint</vt:lpstr>
      <vt:lpstr>14 марта — День православной книги</vt:lpstr>
      <vt:lpstr>Чти отца твоего и матерь твою, да благо ти будет, и да долголетен будеши на земли </vt:lpstr>
      <vt:lpstr>Тема занятия</vt:lpstr>
      <vt:lpstr>семья</vt:lpstr>
      <vt:lpstr>Лучший сын</vt:lpstr>
      <vt:lpstr>Дедушка и внук</vt:lpstr>
      <vt:lpstr>Свод законов отношения к старшим</vt:lpstr>
      <vt:lpstr>Народная мудрость</vt:lpstr>
      <vt:lpstr>Домашнее задание</vt:lpstr>
      <vt:lpstr>Источники информации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16</cp:revision>
  <dcterms:created xsi:type="dcterms:W3CDTF">2021-03-14T06:57:38Z</dcterms:created>
  <dcterms:modified xsi:type="dcterms:W3CDTF">2021-03-20T10:28:08Z</dcterms:modified>
</cp:coreProperties>
</file>