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92" r:id="rId5"/>
    <p:sldId id="261" r:id="rId6"/>
    <p:sldId id="262" r:id="rId7"/>
    <p:sldId id="268" r:id="rId8"/>
    <p:sldId id="269" r:id="rId9"/>
    <p:sldId id="270" r:id="rId10"/>
    <p:sldId id="291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90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7" r:id="rId27"/>
    <p:sldId id="288" r:id="rId28"/>
    <p:sldId id="289" r:id="rId2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22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476B9-DD23-41CE-AFD4-711072C82C65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A1E7B-0249-4292-BB42-CD8E37EAE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E531-D272-45CE-8D1E-C662ACD83A62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1DBC7-1274-43E3-BB27-0420F1348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8CA88-FCE2-4F34-929E-6C6A3210AC46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FB53-DCB0-427E-8D21-6249B519A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9B14C-75CA-4557-B10A-08E40C1711D0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5ACF3-9D15-46FA-A36D-19586E155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29AE9-827F-4662-80B4-598AF0391A0B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69129-10B4-454D-9465-EB400DD22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91D4A-C16A-4BAE-A7DB-978A2794C660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E09FE-D281-454E-97A7-9B9E85A0B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5F0F2-E17F-4648-A309-DB1BE529773A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616C-67F7-4EC1-87CA-AA6668E68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0793E-9466-4089-921A-2BFC43BB9FF1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C1426-04DE-4093-B552-8DBE8856F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1288F-B5DA-4974-AD94-36E24ECA60D3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875F7-7ED7-417B-9DF5-B9C3E6695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EBA5F-20F5-4ABC-8EEC-BF99D69FFD05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0AE9C-FB69-4215-9F1F-804B10A19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826D-58F6-4957-A832-2ED0979FB81F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F642-8BE8-4A8E-A102-8F49862FC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9E03C8-E580-48CC-B41D-FEC1E43C8CCB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0FA836-4160-4356-A795-1ACDA05C9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aisa\Desktop\&#1050;&#1088;&#1072;&#1077;&#1074;&#1077;&#1076;&#1095;&#1077;&#1089;&#1082;&#1080;&#1077;%20&#1095;&#1090;&#1077;&#1085;&#1080;&#1103;%202021\&#1055;&#1088;&#1086;&#1077;&#1082;&#1090;%20&#1055;&#1086;%20&#1101;&#1082;&#1086;&#1090;&#1088;&#1086;&#1087;&#1077;%20&#1080;&#1079;%20&#1087;&#1088;&#1086;&#1096;&#1083;&#1086;&#1075;&#1086;%20&#1074;%20&#1073;&#1091;&#1076;&#1091;&#1097;&#1077;&#1077;\&#1069;&#1082;&#1086;&#1087;&#1083;&#1086;&#1075;&#1075;&#1080;&#1085;&#1075;\&#1044;&#1072;&#1074;&#1072;&#1081;&#1090;&#1077;%20&#1089;&#1076;&#1077;&#1083;&#1072;&#1077;&#1084;%20&#1075;&#1086;&#1088;&#1086;&#1076;%20&#1095;&#1080;&#1097;&#1077;.mp4" TargetMode="Externa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8633" y="2017584"/>
            <a:ext cx="10076369" cy="1917810"/>
          </a:xfrm>
          <a:noFill/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</a:t>
            </a:r>
            <a:r>
              <a:rPr lang="ru-RU" sz="4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экотропе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прошлого в будущее»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5675" y="227013"/>
            <a:ext cx="7283450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Социально-экологический проект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14775" y="2989263"/>
            <a:ext cx="90170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Батайкина Р. Ф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ученики 9а класса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077913"/>
            <a:ext cx="4032250" cy="5432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Будущая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протяжённость которой составит около 5 км, начинается от НИ РХТУ и заканчивается в Детском парке. </a:t>
            </a:r>
            <a:r>
              <a:rPr lang="ru-RU" b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Данный маршрут мы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разделили </a:t>
            </a:r>
            <a:r>
              <a:rPr lang="ru-RU" b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зоны.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Прямоугольник 6"/>
          <p:cNvSpPr>
            <a:spLocks noChangeArrowheads="1"/>
          </p:cNvSpPr>
          <p:nvPr/>
        </p:nvSpPr>
        <p:spPr bwMode="auto">
          <a:xfrm>
            <a:off x="620713" y="228600"/>
            <a:ext cx="1117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Маршрут экотропы на карте</a:t>
            </a:r>
          </a:p>
        </p:txBody>
      </p:sp>
      <p:pic>
        <p:nvPicPr>
          <p:cNvPr id="11269" name="Рисунок 5" descr="C:\Users\Raisa\AppData\Local\Microsoft\Windows\Temporary Internet Files\Content.Word\ЭКОТРОПА НА КАРТ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100138"/>
            <a:ext cx="7196138" cy="53879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360488"/>
            <a:ext cx="4489450" cy="51498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Первая зона – «Знакомство»,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где жители нашего микрорайона смогут познакомиться с различными зонами. На стенде представлен QR – код, который можно отсканировать и получить полную информацию о достопримечательностях, истории создания и события, связанные с объектами нашей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Прямоугольник 8"/>
          <p:cNvSpPr>
            <a:spLocks noChangeArrowheads="1"/>
          </p:cNvSpPr>
          <p:nvPr/>
        </p:nvSpPr>
        <p:spPr bwMode="auto">
          <a:xfrm>
            <a:off x="860425" y="327025"/>
            <a:ext cx="10928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Первая зона – «Знакомство» </a:t>
            </a:r>
            <a:endParaRPr lang="ru-RU" sz="40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2293" name="Рисунок 9" descr="C:\Users\Raisa\Desktop\Краеведческие чтения 2021\Проект По экотропе из прошлого в будущее\Работа над проектом\Информационный стен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5863" y="1295400"/>
            <a:ext cx="6837362" cy="5280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360488"/>
            <a:ext cx="4413250" cy="530225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Вторая зона – «Культурный досуг»,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где мы можем полюбоваться красотами местной реки Дон, искусственной лиственничной и березовой рощей. Роща, была посажена сотрудниками и студентами института, а также  жителями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Урванского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микрорайона в 60-70-е годы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Прямоугольник 6"/>
          <p:cNvSpPr>
            <a:spLocks noChangeArrowheads="1"/>
          </p:cNvSpPr>
          <p:nvPr/>
        </p:nvSpPr>
        <p:spPr bwMode="auto">
          <a:xfrm>
            <a:off x="773113" y="130175"/>
            <a:ext cx="11037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Вторая зона – «Культурный досуг» </a:t>
            </a:r>
          </a:p>
        </p:txBody>
      </p:sp>
      <p:pic>
        <p:nvPicPr>
          <p:cNvPr id="13317" name="Рисунок 7" descr="https://avatars.mds.yandex.net/get-zen_doc/3965361/pub_5f76e2aa0d5f8951c9789533_5f76e7dd7f726b6a396efb3a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6788" y="844550"/>
            <a:ext cx="4541837" cy="274796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3318" name="Рисунок 10" descr="https://avatars.mds.yandex.net/get-zen_doc/3533963/pub_5efcf24e250f631a69334f15_5efcf62a2c6b024bbccc653f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3263" y="871538"/>
            <a:ext cx="2251075" cy="2743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3319" name="Рисунок 11" descr="https://kashudoddec.edumsko.ru/uploads/1300/1253/section/77064/IMG_5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3875088"/>
            <a:ext cx="4492625" cy="270033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360488"/>
            <a:ext cx="3608388" cy="5302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Третья зона – «Помощь птицам»,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где обитают много зимующих птиц и белок, которых подкармливают местные жители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Прямоугольник 8"/>
          <p:cNvSpPr>
            <a:spLocks noChangeArrowheads="1"/>
          </p:cNvSpPr>
          <p:nvPr/>
        </p:nvSpPr>
        <p:spPr bwMode="auto">
          <a:xfrm>
            <a:off x="1066800" y="239713"/>
            <a:ext cx="10863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Третья зона – «Помощь птицам</a:t>
            </a:r>
            <a:r>
              <a:rPr lang="ru-RU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4341" name="Рисунок 9" descr="D:\ЭКО\Экоуроки\Птицы зимой\Кормление пти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888" y="3570288"/>
            <a:ext cx="4006850" cy="3124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342" name="Рисунок 12" descr="C:\Users\Raisa\Desktop\cddebe1b227f29f80cb9302f5844388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4625" y="1535113"/>
            <a:ext cx="3897313" cy="34178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360488"/>
            <a:ext cx="3411538" cy="530225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Четвёртая зона – «Родник»,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расположенный в березовой роще, который нуждается в обустройстве. Этой зоне мы уделили особое внимание, провели химический анализ воды родника и пришли к следующему выводу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Четвёртая зона – «Родник» </a:t>
            </a:r>
          </a:p>
        </p:txBody>
      </p:sp>
      <p:pic>
        <p:nvPicPr>
          <p:cNvPr id="15365" name="Рисунок 7" descr="https://serovglobus.ru/upload/iblock/885/885b4e2911c47c37c46f677696a0e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7438" y="1243013"/>
            <a:ext cx="4240212" cy="28257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5366" name="Рисунок 10" descr="https://zapoved-mordovia.ru/uploads/images/ekoprosveshenie/objecti-poseshenia/ecology-tropi/21.11_IMG_5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1738" y="3684588"/>
            <a:ext cx="4498975" cy="29987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012825"/>
            <a:ext cx="3411538" cy="56499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имеет прозрачный вид с небольшим количеством примесей.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имеет запаха.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вкусу вода имеет не очень приятный привкус.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добавлении калия в воду, вода не стала желтой.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питья желательно не использовать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Химический анализ родниковой воды</a:t>
            </a:r>
          </a:p>
        </p:txBody>
      </p:sp>
      <p:pic>
        <p:nvPicPr>
          <p:cNvPr id="16389" name="Рисунок 8" descr="C:\Users\Raisa\Desktop\Краеведческие чтения 2021\Проект По экотропе из прошлого в будущее\Работа над проектом\Лабораторный анализ воды\Фото\PTSX94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2113" y="1001713"/>
            <a:ext cx="3581400" cy="27654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6390" name="Рисунок 9" descr="C:\Users\Raisa\Desktop\Краеведческие чтения 2021\Проект По экотропе из прошлого в будущее\Работа над проектом\Лабораторный анализ воды\Фото\UGTW7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9888" y="3951288"/>
            <a:ext cx="3590925" cy="27209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6391" name="Рисунок 11" descr="C:\Users\Raisa\AppData\Local\Microsoft\Windows\Temporary Internet Files\Content.Word\YGNB93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2288" y="1404938"/>
            <a:ext cx="3875087" cy="44846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012825"/>
            <a:ext cx="3292475" cy="56499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 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Заключительная зона – «Детский парк»,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где жители смогли бы заниматься спортом на свежем воздухе. Данная зона будет включать в себя также площадку для занятия спортом.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Заключительная зона – «Детский парк»</a:t>
            </a:r>
          </a:p>
        </p:txBody>
      </p:sp>
      <p:pic>
        <p:nvPicPr>
          <p:cNvPr id="17413" name="Рисунок 7" descr="https://zanmsk.ru/wp-content/uploads/2020/05/dsc_0314-1024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0350" y="1095375"/>
            <a:ext cx="4354513" cy="27574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4" name="Рисунок 102" descr="https://zanmsk.ru/wp-content/uploads/2019/07/whatsapp-image-2019-07-23-at-12.09.5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8450" y="4038600"/>
            <a:ext cx="3968750" cy="2641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577975"/>
            <a:ext cx="3386138" cy="5084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поможет представить созданный нами макет будущей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где указаны все 5 зон.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Прямоугольник 6"/>
          <p:cNvSpPr>
            <a:spLocks noChangeArrowheads="1"/>
          </p:cNvSpPr>
          <p:nvPr/>
        </p:nvSpPr>
        <p:spPr bwMode="auto">
          <a:xfrm>
            <a:off x="381000" y="163513"/>
            <a:ext cx="11669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 </a:t>
            </a:r>
          </a:p>
        </p:txBody>
      </p:sp>
      <p:pic>
        <p:nvPicPr>
          <p:cNvPr id="18437" name="Рисунок 11" descr="C:\Users\Raisa\Desktop\Краеведческие чтения 2021\Проект По экотропе из прошлого в будущее\Работа над проектом\Макет\IMG_20210503_11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8888" y="1577975"/>
            <a:ext cx="3798887" cy="25701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38" name="Рисунок 12" descr="C:\Users\Raisa\Desktop\Краеведческие чтения 2021\Проект По экотропе из прошлого в будущее\Работа над проектом\Макет\IMG_20210503_1111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8138" y="1546225"/>
            <a:ext cx="3711575" cy="2514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39" name="Рисунок 13" descr="C:\Users\Raisa\Desktop\Краеведческие чтения 2021\Проект По экотропе из прошлого в будущее\Работа над проектом\Макет\IMG_20210503_111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8425" y="4256088"/>
            <a:ext cx="3754438" cy="24161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40" name="Рисунок 14" descr="C:\Users\Raisa\Desktop\Краеведческие чтения 2021\Проект По экотропе из прошлого в будущее\Работа над проектом\Макет\IMG_20210503_1111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12113" y="4278313"/>
            <a:ext cx="3679825" cy="24384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219200"/>
            <a:ext cx="3386138" cy="54435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/>
              <a:t>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Установить стенды с QR – кодом, где местные жители смогут получить информацию об объектах </a:t>
            </a:r>
            <a:r>
              <a:rPr lang="ru-RU" sz="32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экотропы</a:t>
            </a:r>
            <a:endParaRPr lang="ru-RU" sz="32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Прямоугольник 6"/>
          <p:cNvSpPr>
            <a:spLocks noChangeArrowheads="1"/>
          </p:cNvSpPr>
          <p:nvPr/>
        </p:nvSpPr>
        <p:spPr bwMode="auto">
          <a:xfrm>
            <a:off x="381000" y="163513"/>
            <a:ext cx="11669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19461" name="Рисунок 8" descr="C:\Users\Raisa\Desktop\Краеведческие чтения 2021\Проект По экотропе из прошлого в будущее\Работа над проектом\Информационный стен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9138" y="1501775"/>
            <a:ext cx="6280150" cy="458311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458913"/>
            <a:ext cx="3346450" cy="52038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2. Создать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вело-лыжероллерную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трассу и пункты проката велосипедов летом, зимой – лыж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0485" name="Рисунок 10" descr="https://iniciativa45.ru/uploads/image/file/3348/rollerski_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5088" y="1709738"/>
            <a:ext cx="3922712" cy="25034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0486" name="Рисунок 11" descr="https://cs6.livemaster.ru/storage/ef/be/851db3fa049653b6150212792ec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1175" y="4289425"/>
            <a:ext cx="3744913" cy="238283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90538" y="141288"/>
            <a:ext cx="11472862" cy="126365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Отсутствие условий для массового занятия спортом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8" y="1611313"/>
            <a:ext cx="4495800" cy="52466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городе особенно ощутимо отсутствие условий для массового занятия спортом, нехватка инфраструктуры для отдыха  населения, в том числе и для молодёжи. 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Рисунок 4" descr="https://pbs.twimg.com/media/DkgAXYhX4AA8NIW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375" y="1589088"/>
            <a:ext cx="7185025" cy="5062537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436688"/>
            <a:ext cx="2835275" cy="5226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3. Заменить старые повалившиеся деревья новыми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1509" name="Рисунок 8" descr="https://regnum.ru/uploads/pictures/news/2017/07/03/regnum_picture_14990758746785357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4438" y="1747838"/>
            <a:ext cx="3995737" cy="28241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1510" name="Рисунок 9" descr="https://avatars.mds.yandex.net/get-zen_doc/3986059/pub_5f3bb4597e848c6907c11835_5f3bb8d534c1866c1c5873b6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8138" y="3767138"/>
            <a:ext cx="3943350" cy="290353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436688"/>
            <a:ext cx="2835275" cy="5226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Оснастить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скамейками и мусорными контейнерами нового поколения для раздельного сбора мусора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381000" y="282575"/>
            <a:ext cx="11669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2533" name="Рисунок 7" descr="https://rodinananeve.ru/wp-content/uploads/2020/11/muso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6738" y="3832225"/>
            <a:ext cx="3765550" cy="28082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2534" name="Рисунок 10" descr="C:\Users\Raisa\Desktop\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8713" y="1687513"/>
            <a:ext cx="4283075" cy="26574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2297113"/>
            <a:ext cx="3673475" cy="4365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Оборудовать всю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видеонаблюдением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Прямоугольник 8"/>
          <p:cNvSpPr>
            <a:spLocks noChangeArrowheads="1"/>
          </p:cNvSpPr>
          <p:nvPr/>
        </p:nvSpPr>
        <p:spPr bwMode="auto">
          <a:xfrm>
            <a:off x="587375" y="358775"/>
            <a:ext cx="11288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3557" name="Рисунок 9" descr="https://unity-com.ru/wp-content/uploads/2021/02/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806575"/>
            <a:ext cx="7380288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676400"/>
            <a:ext cx="2835275" cy="49863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Установить удобные кормушки и таблички с правилами кормления птиц и белок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Прямоугольник 8"/>
          <p:cNvSpPr>
            <a:spLocks noChangeArrowheads="1"/>
          </p:cNvSpPr>
          <p:nvPr/>
        </p:nvSpPr>
        <p:spPr bwMode="auto">
          <a:xfrm>
            <a:off x="587375" y="358775"/>
            <a:ext cx="11288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4581" name="Рисунок 5" descr="http://itd3.mycdn.me/image?id=916332271829&amp;t=20&amp;plc=MOBILE&amp;tkn=*5IPCXVyfCF2rM99bi0L6ugMpEy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650" y="1900238"/>
            <a:ext cx="4302125" cy="26225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4582" name="Рисунок 6" descr="https://pbs.twimg.com/media/EGbGXEKXoAIqv8s.jpg:lar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1825" y="3929063"/>
            <a:ext cx="3678238" cy="26892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676400"/>
            <a:ext cx="2671763" cy="49863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7. Продумать возможность освещения фонарями на солнечных батареях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Прямоугольник 8"/>
          <p:cNvSpPr>
            <a:spLocks noChangeArrowheads="1"/>
          </p:cNvSpPr>
          <p:nvPr/>
        </p:nvSpPr>
        <p:spPr bwMode="auto">
          <a:xfrm>
            <a:off x="587375" y="358775"/>
            <a:ext cx="11288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5605" name="Рисунок 7" descr="C:\Users\Raisa\Desktop\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2263" y="1792288"/>
            <a:ext cx="3716337" cy="33464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5606" name="Рисунок 9" descr="https://ae01.alicdn.com/kf/H45d6b00d9d214b73a7f743e55db61d05J/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4975" y="3178175"/>
            <a:ext cx="3843338" cy="33972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676400"/>
            <a:ext cx="2671763" cy="49863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Обустроить площадку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workout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занятия спортом на свежем воздухе в Детском парке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Прямоугольник 8"/>
          <p:cNvSpPr>
            <a:spLocks noChangeArrowheads="1"/>
          </p:cNvSpPr>
          <p:nvPr/>
        </p:nvSpPr>
        <p:spPr bwMode="auto">
          <a:xfrm>
            <a:off x="587375" y="358775"/>
            <a:ext cx="112887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Каким мы видим будущее по благоустройству нашей экотропы? </a:t>
            </a:r>
          </a:p>
        </p:txBody>
      </p:sp>
      <p:pic>
        <p:nvPicPr>
          <p:cNvPr id="26629" name="Рисунок 6" descr="https://api.parkseason.ru/images/styles/1440_auto/47/39/156005c5baf40ff51a327f1c34f2975b57e7a89cf417a207906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1741488"/>
            <a:ext cx="4071938" cy="25685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6630" name="Рисунок 10" descr="https://zanmsk.ru/wp-content/uploads/2019/07/whatsapp-image-2019-07-23-at-12.09.5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7663" y="3951288"/>
            <a:ext cx="3983037" cy="273843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990600"/>
            <a:ext cx="3705225" cy="5672138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завершении работы над проектом мы провели экоплоггинг. Участниками экоплоггинга стали ученики и сотрудники школы 20 вместе с директором – Галиной Александровной.</a:t>
            </a:r>
            <a:r>
              <a:rPr lang="ru-RU" sz="3000" dirty="0" smtClean="0"/>
              <a:t> 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Мы, в качестве </a:t>
            </a:r>
            <a:r>
              <a:rPr lang="ru-RU" sz="3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плогеров</a:t>
            </a: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совершили пробежку по экотропе, при этом собрали огромное количество мусора в приготовленные пакеты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Прямоугольник 8"/>
          <p:cNvSpPr>
            <a:spLocks noChangeArrowheads="1"/>
          </p:cNvSpPr>
          <p:nvPr/>
        </p:nvSpPr>
        <p:spPr bwMode="auto">
          <a:xfrm>
            <a:off x="587375" y="152400"/>
            <a:ext cx="11288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Экоплоггинг</a:t>
            </a:r>
          </a:p>
        </p:txBody>
      </p:sp>
      <p:pic>
        <p:nvPicPr>
          <p:cNvPr id="27653" name="Рисунок 6" descr="C:\Users\Raisa\Desktop\Краеведческие чтения 2021\Проект По экотропе из прошлого в будущее\Экоплоггинг\IMG_1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4950" y="871538"/>
            <a:ext cx="4021138" cy="30162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1" name="Давайте сделаем город чищ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5675" y="4027488"/>
            <a:ext cx="4673600" cy="26463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8"/>
          <p:cNvSpPr>
            <a:spLocks noChangeArrowheads="1"/>
          </p:cNvSpPr>
          <p:nvPr/>
        </p:nvSpPr>
        <p:spPr bwMode="auto">
          <a:xfrm>
            <a:off x="587375" y="152400"/>
            <a:ext cx="11288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Победа в конкурсе «Поколение Эко»</a:t>
            </a:r>
          </a:p>
        </p:txBody>
      </p:sp>
      <p:pic>
        <p:nvPicPr>
          <p:cNvPr id="28676" name="Picture 2" descr="C:\Users\Raisa\Desktop\Краеведческие чтения 2021\Проект По экотропе из прошлого в будущее\Поздравление\JkQALRwMts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37050" y="862013"/>
            <a:ext cx="4037013" cy="2690812"/>
          </a:xfrm>
          <a:noFill/>
          <a:ln w="28575">
            <a:solidFill>
              <a:srgbClr val="C0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52400" y="1160463"/>
            <a:ext cx="3660775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«По экотропе из прошлого в будущее» представляли выпускники нашей школы в конкурсе «Поколение Эко» в 2021 году.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8" name="Picture 3" descr="C:\Users\Raisa\Desktop\Краеведческие чтения 2021\Проект По экотропе из прошлого в будущее\Поздравление\AskThpvZQr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7938" y="3752850"/>
            <a:ext cx="4375150" cy="291623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2540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8"/>
          <p:cNvSpPr>
            <a:spLocks noChangeArrowheads="1"/>
          </p:cNvSpPr>
          <p:nvPr/>
        </p:nvSpPr>
        <p:spPr bwMode="auto">
          <a:xfrm>
            <a:off x="587375" y="152400"/>
            <a:ext cx="11288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Незабываемая поездка на Кавказ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990600"/>
            <a:ext cx="3386138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Победители конкурса на лучший социально-экологический проект получили возможность совершить незабываемую поездку на Северный Кавказ.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1" name="Рисунок 6" descr="C:\Users\Raisa\Desktop\Краеведческие чтения 2021\Проект По экотропе из прошлого в будущее\Путешествие по Кавказу\k5kFi-OvY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650" y="874713"/>
            <a:ext cx="3900488" cy="29241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9702" name="Рисунок 9" descr="C:\Users\Raisa\Desktop\Краеведческие чтения 2021\Проект По экотропе из прошлого в будущее\Путешествие по Кавказу\kgrhGYP6A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849313"/>
            <a:ext cx="4049712" cy="29829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9703" name="Рисунок 10" descr="C:\Users\Raisa\Desktop\Краеведческие чтения 2021\Проект По экотропе из прошлого в будущее\Путешествие по Кавказу\qt4qhGvszBE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90938" y="4071938"/>
            <a:ext cx="3875087" cy="25685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9704" name="Рисунок 11" descr="C:\Users\Raisa\Desktop\Краеведческие чтения 2021\Проект По экотропе из прошлого в будущее\Путешествие по Кавказу\1R8XKGgovF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1938" y="4060825"/>
            <a:ext cx="4038600" cy="25796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90538" y="141288"/>
            <a:ext cx="11472862" cy="126365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многих жителей катание на велосипедах, скейтбордах и лыжах – это неотъемлемая часть образа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8" y="1611313"/>
            <a:ext cx="4048125" cy="52466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многих жителей катание на велосипедах, скейтбордах и лыжах – это неотъемлемая часть образа жизни. Летом велосипедисты едут по пешеходным тротуарам, это допускается правилами, но неверно. 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Рисунок 5" descr="https://avatars.mds.yandex.net/get-zen_doc/3300410/pub_5ef4b39842dd186afc407cd7_5ef5bc3158c35d7f4404c4aa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2175" y="1785938"/>
            <a:ext cx="3451225" cy="24812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102" name="Рисунок 5" descr="D:\Мои документы\Фото\Всероссийская лыжня\IMG_20180217_1207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6800" y="1317625"/>
            <a:ext cx="2568575" cy="288448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103" name="Рисунок 68" descr="https://iniciativa45.ru/uploads/image/file/3348/rollerski_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1063" y="4419600"/>
            <a:ext cx="3287712" cy="22526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104" name="Picture 8" descr="IMG-20210810-WA00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43938" y="4441825"/>
            <a:ext cx="3175000" cy="223361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90538" y="141288"/>
            <a:ext cx="11472862" cy="4930775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вы задумывались над тем, как мы можем повлиять на будущее нашего города?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863" y="989013"/>
            <a:ext cx="4348162" cy="4932362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этом случае поможет экологическая тропа – это обустроенные и особо охраняемые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прогулочно-познавательные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маршруты,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создаваемые с целью экологического просвещения населения через установленные по маршруту информационные стенды</a:t>
            </a:r>
          </a:p>
        </p:txBody>
      </p:sp>
      <p:pic>
        <p:nvPicPr>
          <p:cNvPr id="6148" name="Picture 2" descr="55537c13084f275821b3d43328b1d50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6625" y="1025525"/>
            <a:ext cx="4211638" cy="320833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2220913" y="217488"/>
            <a:ext cx="8523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 тропа</a:t>
            </a:r>
          </a:p>
        </p:txBody>
      </p:sp>
      <p:pic>
        <p:nvPicPr>
          <p:cNvPr id="6150" name="Рисунок 6" descr="C:\Users\Raisa\Desktop\IMG_2477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516313"/>
            <a:ext cx="4176713" cy="31226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158875"/>
            <a:ext cx="3978275" cy="53514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Тропа должна быть оснащена скамейками, беседками и спортивными тренажерами для всех желающих.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это не только место для улучшения здоровья, но и привлекательная зона для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фотосессий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свадебных прогулок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Прямоугольник 6"/>
          <p:cNvSpPr>
            <a:spLocks noChangeArrowheads="1"/>
          </p:cNvSpPr>
          <p:nvPr/>
        </p:nvSpPr>
        <p:spPr bwMode="auto">
          <a:xfrm>
            <a:off x="620713" y="228600"/>
            <a:ext cx="1117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тропа </a:t>
            </a:r>
            <a:endParaRPr lang="ru-RU" sz="4000">
              <a:latin typeface="Calibri" pitchFamily="34" charset="0"/>
            </a:endParaRPr>
          </a:p>
        </p:txBody>
      </p:sp>
      <p:pic>
        <p:nvPicPr>
          <p:cNvPr id="7173" name="Рисунок 7" descr="https://im0-tub-ru.yandex.net/i?id=957d94f4116019f9e8b1def583912b54-l&amp;ref=rim&amp;n=13&amp;w=640&amp;h=6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63" y="3843338"/>
            <a:ext cx="3843337" cy="28511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174" name="Рисунок 8" descr="C:\Users\Raisa\Desktop\d1pScUAkI710YMKgoDQU6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6738" y="955675"/>
            <a:ext cx="3678237" cy="27241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175" name="Рисунок 99" descr="https://api.parkseason.ru/images/styles/1440_auto/47/39/156005c5baf40ff51a327f1c34f2975b57e7a89cf417a2079066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957263"/>
            <a:ext cx="3798888" cy="27225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158875"/>
            <a:ext cx="3978275" cy="53514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Начальным этапом работы над социально-экологическим проектом было знакомство с будущей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экотропой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зимой, мы совершили лыжную прогулку и  выявили ряд проблем, связанных с безопасностью и полным отсутствием лыжной трассы.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Прямоугольник 6"/>
          <p:cNvSpPr>
            <a:spLocks noChangeArrowheads="1"/>
          </p:cNvSpPr>
          <p:nvPr/>
        </p:nvSpPr>
        <p:spPr bwMode="auto">
          <a:xfrm>
            <a:off x="620713" y="228600"/>
            <a:ext cx="1117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Знакомство с будущей экотропой зимой</a:t>
            </a:r>
            <a:endParaRPr lang="ru-RU" sz="40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8197" name="Рисунок 8" descr="C:\Users\Raisa\Desktop\Краеведческие чтения 2021\Проект По экотропе из прошлого в будущее\Работа над проектом\Лыжная вылаз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2463" y="1382713"/>
            <a:ext cx="7467600" cy="48545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077913"/>
            <a:ext cx="4260850" cy="5432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Поэтому мы считаем, что необходимо рядом с пешеходным тротуаром создать зимой лыжную трассу и летом отдельную велодорожку вдоль маршрута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Как, например,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вело-лыжероллерная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трасса в городском Парке культуры и отдыха.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Прямоугольник 6"/>
          <p:cNvSpPr>
            <a:spLocks noChangeArrowheads="1"/>
          </p:cNvSpPr>
          <p:nvPr/>
        </p:nvSpPr>
        <p:spPr bwMode="auto">
          <a:xfrm>
            <a:off x="620713" y="228600"/>
            <a:ext cx="1117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тропа </a:t>
            </a:r>
            <a:endParaRPr lang="ru-RU" sz="4000">
              <a:latin typeface="Calibri" pitchFamily="34" charset="0"/>
            </a:endParaRPr>
          </a:p>
        </p:txBody>
      </p:sp>
      <p:pic>
        <p:nvPicPr>
          <p:cNvPr id="9221" name="Рисунок 5" descr="https://www.mos.ru/upload/newsfeed/newsfeed/Pokrovskoe-Streshnevo(12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9775" y="1501775"/>
            <a:ext cx="7359650" cy="43227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9358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50" y="1077913"/>
            <a:ext cx="4260850" cy="5432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предлагаем создать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экотропу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которая помогла бы привлечь молодое поколение к ведению здорового образа жизни, бережному отношению к природе, создавая при этом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прогулочно-познавательный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маршрут.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620713" y="228600"/>
            <a:ext cx="1117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Прогулочно-познавательный маршрут</a:t>
            </a:r>
          </a:p>
        </p:txBody>
      </p:sp>
      <p:pic>
        <p:nvPicPr>
          <p:cNvPr id="10245" name="Рисунок 7" descr="C:\Users\Raisa\Desktop\Sakaliny_local_biological_reserve_p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3463" y="1273175"/>
            <a:ext cx="7097712" cy="51054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874</Words>
  <Application>Microsoft Office PowerPoint</Application>
  <PresentationFormat>Произвольный</PresentationFormat>
  <Paragraphs>80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Отсутствие условий для массового занятия спортом</vt:lpstr>
      <vt:lpstr>Для многих жителей катание на велосипедах, скейтбордах и лыжах – это неотъемлемая часть образа жизни</vt:lpstr>
      <vt:lpstr>А вы задумывались над тем, как мы можем повлиять на будущее нашего города?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Raisa</cp:lastModifiedBy>
  <cp:revision>50</cp:revision>
  <dcterms:created xsi:type="dcterms:W3CDTF">2020-12-07T20:21:15Z</dcterms:created>
  <dcterms:modified xsi:type="dcterms:W3CDTF">2022-02-08T17:28:26Z</dcterms:modified>
</cp:coreProperties>
</file>