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7" r:id="rId2"/>
    <p:sldId id="258" r:id="rId3"/>
    <p:sldId id="260" r:id="rId4"/>
    <p:sldId id="261" r:id="rId5"/>
    <p:sldId id="262" r:id="rId6"/>
    <p:sldId id="263" r:id="rId7"/>
    <p:sldId id="264" r:id="rId8"/>
    <p:sldId id="266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330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8FE70C-C170-461D-AFD2-BD83C9E28D34}" type="datetimeFigureOut">
              <a:rPr lang="ru-RU" smtClean="0"/>
              <a:pPr/>
              <a:t>09.10.2020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E9CCDF-E9EE-40F0-8F62-A9651EFD2E9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5.jpeg"/><Relationship Id="rId7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8.jpeg"/><Relationship Id="rId4" Type="http://schemas.openxmlformats.org/officeDocument/2006/relationships/image" Target="../media/image6.jpeg"/><Relationship Id="rId9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7200" dirty="0" smtClean="0"/>
              <a:t>Pirate’s </a:t>
            </a:r>
            <a:r>
              <a:rPr lang="en-US" sz="7200" smtClean="0"/>
              <a:t>fruit salad</a:t>
            </a:r>
            <a:endParaRPr lang="ru-RU" sz="7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0eb1c337bd68116aadc0dee3c905e5ab--pirate-ships-center-piece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2620" y="2514600"/>
            <a:ext cx="5318760" cy="38862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38100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6" name="Содержимое 5" descr="13252_eda_raznaya_4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4800" y="609600"/>
            <a:ext cx="1524000" cy="1066800"/>
          </a:xfrm>
        </p:spPr>
      </p:pic>
      <p:pic>
        <p:nvPicPr>
          <p:cNvPr id="8" name="Рисунок 7" descr="img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09800" y="609600"/>
            <a:ext cx="1600200" cy="1143000"/>
          </a:xfrm>
          <a:prstGeom prst="rect">
            <a:avLst/>
          </a:prstGeom>
        </p:spPr>
      </p:pic>
      <p:pic>
        <p:nvPicPr>
          <p:cNvPr id="9" name="Рисунок 8" descr="img_user_file_5a0b37a638f1d_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86200" y="609600"/>
            <a:ext cx="1447800" cy="1143000"/>
          </a:xfrm>
          <a:prstGeom prst="rect">
            <a:avLst/>
          </a:prstGeom>
        </p:spPr>
      </p:pic>
      <p:pic>
        <p:nvPicPr>
          <p:cNvPr id="10" name="Рисунок 9" descr="img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486400" y="685800"/>
            <a:ext cx="1600200" cy="1143000"/>
          </a:xfrm>
          <a:prstGeom prst="rect">
            <a:avLst/>
          </a:prstGeom>
        </p:spPr>
      </p:pic>
      <p:pic>
        <p:nvPicPr>
          <p:cNvPr id="11" name="Рисунок 10" descr="img3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162800" y="533400"/>
            <a:ext cx="1524000" cy="1219200"/>
          </a:xfrm>
          <a:prstGeom prst="rect">
            <a:avLst/>
          </a:prstGeom>
        </p:spPr>
      </p:pic>
      <p:pic>
        <p:nvPicPr>
          <p:cNvPr id="12" name="Рисунок 11" descr="maxresdefault (1)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28600" y="1981200"/>
            <a:ext cx="1828800" cy="1352550"/>
          </a:xfrm>
          <a:prstGeom prst="rect">
            <a:avLst/>
          </a:prstGeom>
        </p:spPr>
      </p:pic>
      <p:pic>
        <p:nvPicPr>
          <p:cNvPr id="13" name="Рисунок 12" descr="maxresdefault (3)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286000" y="1981200"/>
            <a:ext cx="1752600" cy="1371600"/>
          </a:xfrm>
          <a:prstGeom prst="rect">
            <a:avLst/>
          </a:prstGeom>
        </p:spPr>
      </p:pic>
      <p:pic>
        <p:nvPicPr>
          <p:cNvPr id="14" name="Рисунок 13" descr="maxresdefault (4)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191000" y="2057400"/>
            <a:ext cx="1600200" cy="1295400"/>
          </a:xfrm>
          <a:prstGeom prst="rect">
            <a:avLst/>
          </a:prstGeom>
        </p:spPr>
      </p:pic>
      <p:pic>
        <p:nvPicPr>
          <p:cNvPr id="15" name="Рисунок 14" descr="maxresdefault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867400" y="2057400"/>
            <a:ext cx="1828800" cy="1295400"/>
          </a:xfrm>
          <a:prstGeom prst="rect">
            <a:avLst/>
          </a:prstGeom>
        </p:spPr>
      </p:pic>
      <p:pic>
        <p:nvPicPr>
          <p:cNvPr id="17" name="Рисунок 16" descr="screen-5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447800" y="3657600"/>
            <a:ext cx="2133600" cy="2038350"/>
          </a:xfrm>
          <a:prstGeom prst="rect">
            <a:avLst/>
          </a:prstGeom>
        </p:spPr>
      </p:pic>
      <p:pic>
        <p:nvPicPr>
          <p:cNvPr id="18" name="Рисунок 17" descr="img13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114800" y="3581400"/>
            <a:ext cx="2286000" cy="19812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85800"/>
          </a:xfrm>
        </p:spPr>
        <p:txBody>
          <a:bodyPr>
            <a:normAutofit fontScale="90000"/>
          </a:bodyPr>
          <a:lstStyle/>
          <a:p>
            <a:r>
              <a:rPr smtClean="0"/>
              <a:t>What is missing?</a:t>
            </a:r>
            <a:endParaRPr lang="ru-RU" dirty="0"/>
          </a:p>
        </p:txBody>
      </p:sp>
      <p:pic>
        <p:nvPicPr>
          <p:cNvPr id="6" name="Содержимое 5" descr="13252_eda_raznaya_4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" y="1143000"/>
            <a:ext cx="1524000" cy="1066800"/>
          </a:xfrm>
        </p:spPr>
      </p:pic>
      <p:pic>
        <p:nvPicPr>
          <p:cNvPr id="9" name="Рисунок 8" descr="img_user_file_5a0b37a638f1d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90800" y="914400"/>
            <a:ext cx="1600200" cy="1295400"/>
          </a:xfrm>
          <a:prstGeom prst="rect">
            <a:avLst/>
          </a:prstGeom>
        </p:spPr>
      </p:pic>
      <p:pic>
        <p:nvPicPr>
          <p:cNvPr id="10" name="Рисунок 9" descr="img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8200" y="1066800"/>
            <a:ext cx="1600200" cy="1143000"/>
          </a:xfrm>
          <a:prstGeom prst="rect">
            <a:avLst/>
          </a:prstGeom>
        </p:spPr>
      </p:pic>
      <p:pic>
        <p:nvPicPr>
          <p:cNvPr id="11" name="Рисунок 10" descr="img3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81800" y="1219200"/>
            <a:ext cx="1524000" cy="1219200"/>
          </a:xfrm>
          <a:prstGeom prst="rect">
            <a:avLst/>
          </a:prstGeom>
        </p:spPr>
      </p:pic>
      <p:pic>
        <p:nvPicPr>
          <p:cNvPr id="12" name="Рисунок 11" descr="maxresdefault (1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8600" y="2514600"/>
            <a:ext cx="1828800" cy="1352550"/>
          </a:xfrm>
          <a:prstGeom prst="rect">
            <a:avLst/>
          </a:prstGeom>
        </p:spPr>
      </p:pic>
      <p:pic>
        <p:nvPicPr>
          <p:cNvPr id="13" name="Рисунок 12" descr="maxresdefault (3)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286000" y="2362200"/>
            <a:ext cx="1752600" cy="1371600"/>
          </a:xfrm>
          <a:prstGeom prst="rect">
            <a:avLst/>
          </a:prstGeom>
        </p:spPr>
      </p:pic>
      <p:pic>
        <p:nvPicPr>
          <p:cNvPr id="14" name="Рисунок 13" descr="maxresdefault (4)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191000" y="2438400"/>
            <a:ext cx="1600200" cy="1295400"/>
          </a:xfrm>
          <a:prstGeom prst="rect">
            <a:avLst/>
          </a:prstGeom>
        </p:spPr>
      </p:pic>
      <p:pic>
        <p:nvPicPr>
          <p:cNvPr id="15" name="Рисунок 14" descr="maxresdefault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172200" y="2743200"/>
            <a:ext cx="1828800" cy="1295400"/>
          </a:xfrm>
          <a:prstGeom prst="rect">
            <a:avLst/>
          </a:prstGeom>
        </p:spPr>
      </p:pic>
      <p:pic>
        <p:nvPicPr>
          <p:cNvPr id="17" name="Рисунок 16" descr="screen-5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971800" y="4038600"/>
            <a:ext cx="2286000" cy="18859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4400"/>
          </a:xfrm>
        </p:spPr>
        <p:txBody>
          <a:bodyPr>
            <a:normAutofit/>
          </a:bodyPr>
          <a:lstStyle/>
          <a:p>
            <a:r>
              <a:rPr smtClean="0"/>
              <a:t>What is missing?</a:t>
            </a:r>
            <a:endParaRPr lang="ru-RU" dirty="0"/>
          </a:p>
        </p:txBody>
      </p:sp>
      <p:pic>
        <p:nvPicPr>
          <p:cNvPr id="6" name="Содержимое 5" descr="13252_eda_raznaya_4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1000" y="1447800"/>
            <a:ext cx="1524000" cy="1066800"/>
          </a:xfrm>
        </p:spPr>
      </p:pic>
      <p:pic>
        <p:nvPicPr>
          <p:cNvPr id="8" name="Рисунок 7" descr="img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09800" y="1219200"/>
            <a:ext cx="1600200" cy="1143000"/>
          </a:xfrm>
          <a:prstGeom prst="rect">
            <a:avLst/>
          </a:prstGeom>
        </p:spPr>
      </p:pic>
      <p:pic>
        <p:nvPicPr>
          <p:cNvPr id="9" name="Рисунок 8" descr="img_user_file_5a0b37a638f1d_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67200" y="1219200"/>
            <a:ext cx="1447800" cy="1143000"/>
          </a:xfrm>
          <a:prstGeom prst="rect">
            <a:avLst/>
          </a:prstGeom>
        </p:spPr>
      </p:pic>
      <p:pic>
        <p:nvPicPr>
          <p:cNvPr id="11" name="Рисунок 10" descr="img3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00800" y="1295400"/>
            <a:ext cx="1524000" cy="1219200"/>
          </a:xfrm>
          <a:prstGeom prst="rect">
            <a:avLst/>
          </a:prstGeom>
        </p:spPr>
      </p:pic>
      <p:pic>
        <p:nvPicPr>
          <p:cNvPr id="13" name="Рисунок 12" descr="maxresdefault (3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86000" y="2819400"/>
            <a:ext cx="1752600" cy="1371600"/>
          </a:xfrm>
          <a:prstGeom prst="rect">
            <a:avLst/>
          </a:prstGeom>
        </p:spPr>
      </p:pic>
      <p:pic>
        <p:nvPicPr>
          <p:cNvPr id="14" name="Рисунок 13" descr="maxresdefault (4)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648200" y="2819400"/>
            <a:ext cx="1600200" cy="1295400"/>
          </a:xfrm>
          <a:prstGeom prst="rect">
            <a:avLst/>
          </a:prstGeom>
        </p:spPr>
      </p:pic>
      <p:pic>
        <p:nvPicPr>
          <p:cNvPr id="15" name="Рисунок 14" descr="maxresdefault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400800" y="2971800"/>
            <a:ext cx="1828800" cy="1295400"/>
          </a:xfrm>
          <a:prstGeom prst="rect">
            <a:avLst/>
          </a:prstGeom>
        </p:spPr>
      </p:pic>
      <p:pic>
        <p:nvPicPr>
          <p:cNvPr id="17" name="Рисунок 16" descr="screen-5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28600" y="2819400"/>
            <a:ext cx="1828800" cy="14478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Can you pass me the…..</a:t>
            </a:r>
          </a:p>
          <a:p>
            <a:r>
              <a:rPr lang="en-US" dirty="0" smtClean="0"/>
              <a:t>Sure. Here you are.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Can you pass me the…..</a:t>
            </a:r>
          </a:p>
          <a:p>
            <a:r>
              <a:rPr lang="en-US" dirty="0" smtClean="0"/>
              <a:t>Sure. Here you are.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img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990600"/>
            <a:ext cx="2286000" cy="1981200"/>
          </a:xfrm>
          <a:prstGeom prst="rect">
            <a:avLst/>
          </a:prstGeom>
        </p:spPr>
      </p:pic>
      <p:pic>
        <p:nvPicPr>
          <p:cNvPr id="6" name="Рисунок 5" descr="maxresdefault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00600" y="4267200"/>
            <a:ext cx="1828800" cy="13525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axresdefault (5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8000" y="1524000"/>
            <a:ext cx="8128000" cy="4572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smtClean="0"/>
              <a:t>Ex. 3,   p.43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3400" y="152400"/>
            <a:ext cx="8153400" cy="1371600"/>
          </a:xfrm>
        </p:spPr>
        <p:txBody>
          <a:bodyPr>
            <a:normAutofit fontScale="90000"/>
          </a:bodyPr>
          <a:lstStyle/>
          <a:p>
            <a:pPr algn="ctr"/>
            <a:r>
              <a:rPr smtClean="0"/>
              <a:t>"</a:t>
            </a:r>
            <a:r>
              <a:rPr lang="ru-RU" smtClean="0"/>
              <a:t/>
            </a:r>
            <a:br>
              <a:rPr lang="ru-RU" smtClean="0"/>
            </a:br>
            <a:r>
              <a:rPr lang="ru-RU" sz="2700" b="1" smtClean="0">
                <a:latin typeface="+mn-lt"/>
                <a:cs typeface="Times New Roman" pitchFamily="18" charset="0"/>
              </a:rPr>
              <a:t>Напишите  вариант  фруктового  салата </a:t>
            </a:r>
            <a:r>
              <a:rPr lang="ru-RU" sz="2700" b="1" dirty="0" smtClean="0">
                <a:latin typeface="+mn-lt"/>
                <a:cs typeface="Times New Roman" pitchFamily="18" charset="0"/>
              </a:rPr>
              <a:t>и скажите из </a:t>
            </a:r>
            <a:r>
              <a:rPr lang="ru-RU" sz="2700" b="1" smtClean="0">
                <a:latin typeface="+mn-lt"/>
                <a:cs typeface="Times New Roman" pitchFamily="18" charset="0"/>
              </a:rPr>
              <a:t>каких продуктов  он  состоит</a:t>
            </a:r>
            <a:r>
              <a:rPr lang="ru-RU" sz="2700" b="1" dirty="0" smtClean="0">
                <a:latin typeface="+mn-lt"/>
                <a:cs typeface="Times New Roman" pitchFamily="18" charset="0"/>
              </a:rPr>
              <a:t>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smtClean="0"/>
              <a:t>Let's  cook</a:t>
            </a:r>
            <a:endParaRPr lang="ru-RU" dirty="0"/>
          </a:p>
        </p:txBody>
      </p:sp>
      <p:pic>
        <p:nvPicPr>
          <p:cNvPr id="6" name="Содержимое 5" descr="diOVOHrNUj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68871" y="1524000"/>
            <a:ext cx="7206258" cy="4572000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Homework </a:t>
            </a:r>
          </a:p>
          <a:p>
            <a:pPr algn="ctr"/>
            <a:r>
              <a:rPr lang="en-US" dirty="0" smtClean="0"/>
              <a:t>  Ex. 1. p. 42 SB</a:t>
            </a:r>
            <a:endParaRPr lang="ru-RU" dirty="0" smtClean="0"/>
          </a:p>
          <a:p>
            <a:pPr algn="ctr"/>
            <a:r>
              <a:rPr lang="en-US" dirty="0" smtClean="0"/>
              <a:t>  Ex.1.2, p.22 WB</a:t>
            </a:r>
            <a:endParaRPr lang="ru-RU" dirty="0" smtClean="0"/>
          </a:p>
          <a:p>
            <a:pPr algn="ctr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304800"/>
            <a:ext cx="8763000" cy="65532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49</TotalTime>
  <Words>56</Words>
  <PresentationFormat>Экран (4:3)</PresentationFormat>
  <Paragraphs>20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Бумажная</vt:lpstr>
      <vt:lpstr>Слайд 1</vt:lpstr>
      <vt:lpstr>Слайд 2</vt:lpstr>
      <vt:lpstr>What is missing?</vt:lpstr>
      <vt:lpstr>What is missing?</vt:lpstr>
      <vt:lpstr>Слайд 5</vt:lpstr>
      <vt:lpstr>Ex. 3,   p.43</vt:lpstr>
      <vt:lpstr>" Напишите  вариант  фруктового  салата и скажите из каких продуктов  он  состоит. Let's  cook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Дом</dc:creator>
  <cp:lastModifiedBy>Дом</cp:lastModifiedBy>
  <cp:revision>12</cp:revision>
  <dcterms:created xsi:type="dcterms:W3CDTF">2020-10-04T12:21:45Z</dcterms:created>
  <dcterms:modified xsi:type="dcterms:W3CDTF">2020-10-09T14:03:01Z</dcterms:modified>
</cp:coreProperties>
</file>