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7" r:id="rId2"/>
    <p:sldId id="258" r:id="rId3"/>
    <p:sldId id="279" r:id="rId4"/>
    <p:sldId id="260" r:id="rId5"/>
    <p:sldId id="261" r:id="rId6"/>
    <p:sldId id="262" r:id="rId7"/>
    <p:sldId id="268" r:id="rId8"/>
    <p:sldId id="266" r:id="rId9"/>
    <p:sldId id="270" r:id="rId10"/>
    <p:sldId id="265" r:id="rId11"/>
    <p:sldId id="269" r:id="rId12"/>
    <p:sldId id="272" r:id="rId13"/>
    <p:sldId id="274" r:id="rId14"/>
    <p:sldId id="280" r:id="rId15"/>
    <p:sldId id="263" r:id="rId16"/>
    <p:sldId id="281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6" autoAdjust="0"/>
    <p:restoredTop sz="94660"/>
  </p:normalViewPr>
  <p:slideViewPr>
    <p:cSldViewPr>
      <p:cViewPr>
        <p:scale>
          <a:sx n="70" d="100"/>
          <a:sy n="70" d="100"/>
        </p:scale>
        <p:origin x="-111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8CF16-44F9-4B43-8849-8E0ED2C98455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E1A12-0EDD-4245-811D-9D5FC6B4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E1A12-0EDD-4245-811D-9D5FC6B4C80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E1A12-0EDD-4245-811D-9D5FC6B4C80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FAF680-80AC-4CD1-BB92-BC67F3FD9E24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FEC2E84-023E-4A05-902C-E0C593268F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3214686"/>
            <a:ext cx="67866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Милосердие </a:t>
            </a:r>
          </a:p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сострадание</a:t>
            </a:r>
          </a:p>
        </p:txBody>
      </p:sp>
      <p:pic>
        <p:nvPicPr>
          <p:cNvPr id="5" name="Picture 2" descr="C:\Documents and Settings\Людмила\Рабочий стол\СЕРДЦ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0"/>
            <a:ext cx="2755350" cy="34528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1358610" y="571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Documents and Settings\Людмила\Рабочий стол\котено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167"/>
            <a:ext cx="4028310" cy="2669064"/>
          </a:xfrm>
          <a:prstGeom prst="rect">
            <a:avLst/>
          </a:prstGeom>
          <a:noFill/>
        </p:spPr>
      </p:pic>
      <p:pic>
        <p:nvPicPr>
          <p:cNvPr id="3077" name="Picture 5" descr="C:\Documents and Settings\Людмила\Рабочий стол\ягнено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500438"/>
            <a:ext cx="4214806" cy="2809871"/>
          </a:xfrm>
          <a:prstGeom prst="rect">
            <a:avLst/>
          </a:prstGeom>
          <a:noFill/>
        </p:spPr>
      </p:pic>
      <p:pic>
        <p:nvPicPr>
          <p:cNvPr id="3078" name="Picture 6" descr="C:\Documents and Settings\Людмила\Рабочий стол\Накормите птиц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429000"/>
            <a:ext cx="3500462" cy="2914616"/>
          </a:xfrm>
          <a:prstGeom prst="rect">
            <a:avLst/>
          </a:prstGeom>
          <a:noFill/>
        </p:spPr>
      </p:pic>
      <p:pic>
        <p:nvPicPr>
          <p:cNvPr id="3079" name="Picture 7" descr="C:\Documents and Settings\Людмила\Рабочий стол\из сосочки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7" y="357166"/>
            <a:ext cx="3991359" cy="261766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Людмила\Рабочий стол\Афганский солда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099" y="642918"/>
            <a:ext cx="7052213" cy="550072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Людмила\Рабочий стол\БЕСЛ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-1"/>
            <a:ext cx="8792309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72132" y="571480"/>
            <a:ext cx="30718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Гуманитарная помощь жителям Донбасса</a:t>
            </a:r>
          </a:p>
          <a:p>
            <a:r>
              <a:rPr lang="ru-RU" sz="3600" dirty="0" smtClean="0"/>
              <a:t>         2014 год</a:t>
            </a:r>
            <a:endParaRPr lang="ru-RU" sz="3600" dirty="0"/>
          </a:p>
        </p:txBody>
      </p:sp>
      <p:pic>
        <p:nvPicPr>
          <p:cNvPr id="7171" name="Picture 3" descr="C:\Documents and Settings\Людмила\Рабочий стол\Жителя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3357562"/>
            <a:ext cx="4667251" cy="3500438"/>
          </a:xfrm>
          <a:prstGeom prst="rect">
            <a:avLst/>
          </a:prstGeom>
          <a:noFill/>
        </p:spPr>
      </p:pic>
      <p:pic>
        <p:nvPicPr>
          <p:cNvPr id="7172" name="Picture 4" descr="C:\Documents and Settings\Людмила\Рабочий стол\ГРУЗ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5143505" cy="3429003"/>
          </a:xfrm>
          <a:prstGeom prst="rect">
            <a:avLst/>
          </a:prstGeom>
          <a:noFill/>
        </p:spPr>
      </p:pic>
      <p:pic>
        <p:nvPicPr>
          <p:cNvPr id="7173" name="Picture 5" descr="C:\Documents and Settings\Людмила\Рабочий стол\САМОЛЕТ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394514"/>
            <a:ext cx="4714876" cy="352260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User\Рабочий стол\ОРГАНИЗАТОР\фото со слета волонтров\IMG_5715-22-10-18-11-38.JPG"/>
          <p:cNvPicPr>
            <a:picLocks noChangeAspect="1" noChangeArrowheads="1"/>
          </p:cNvPicPr>
          <p:nvPr/>
        </p:nvPicPr>
        <p:blipFill>
          <a:blip r:embed="rId2"/>
          <a:srcRect b="14583"/>
          <a:stretch>
            <a:fillRect/>
          </a:stretch>
        </p:blipFill>
        <p:spPr bwMode="auto">
          <a:xfrm>
            <a:off x="785786" y="642918"/>
            <a:ext cx="7358082" cy="471378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-26988"/>
            <a:ext cx="688498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93687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05525" y="3917950"/>
            <a:ext cx="3038475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7"/>
          <p:cNvSpPr txBox="1">
            <a:spLocks noChangeArrowheads="1"/>
          </p:cNvSpPr>
          <p:nvPr/>
        </p:nvSpPr>
        <p:spPr bwMode="auto">
          <a:xfrm rot="2500837">
            <a:off x="1820904" y="1870632"/>
            <a:ext cx="232491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ПОМОЩЬ</a:t>
            </a: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 rot="4272797">
            <a:off x="2558683" y="1336023"/>
            <a:ext cx="24648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БЛАГОСТЬ</a:t>
            </a: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 rot="17026423">
            <a:off x="3742915" y="948066"/>
            <a:ext cx="21761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СЧАСТЬЕ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 rot="19147088">
            <a:off x="4864435" y="1211260"/>
            <a:ext cx="255143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РАДОСТЬ</a:t>
            </a: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 rot="20459003">
            <a:off x="5365500" y="2325504"/>
            <a:ext cx="236167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ДОБРОТА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 rot="1218691">
            <a:off x="5828976" y="3549196"/>
            <a:ext cx="248715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УЧАСТИЕ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 rot="2528194">
            <a:off x="5193101" y="4642328"/>
            <a:ext cx="26157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ЖАЛОСТЬ</a:t>
            </a: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 rot="4471772">
            <a:off x="3774774" y="5077490"/>
            <a:ext cx="31584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/>
              <a:t>СОСТРАДАНИЕ</a:t>
            </a: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 rot="718589">
            <a:off x="1317843" y="2838253"/>
            <a:ext cx="262991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ДОВЕРИЕ</a:t>
            </a: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 rot="20047386">
            <a:off x="1414889" y="3871982"/>
            <a:ext cx="281893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ПРОЩЕНИЕ</a:t>
            </a:r>
          </a:p>
        </p:txBody>
      </p:sp>
      <p:sp>
        <p:nvSpPr>
          <p:cNvPr id="16" name="TextBox 10"/>
          <p:cNvSpPr txBox="1">
            <a:spLocks noChangeArrowheads="1"/>
          </p:cNvSpPr>
          <p:nvPr/>
        </p:nvSpPr>
        <p:spPr bwMode="auto">
          <a:xfrm rot="19135856">
            <a:off x="1851006" y="4555452"/>
            <a:ext cx="31902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/>
              <a:t>БЕСКОРЫСТИЕ</a:t>
            </a: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 rot="17480073">
            <a:off x="2916743" y="5311252"/>
            <a:ext cx="246572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ЛЮБОВЬ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785786" y="928670"/>
            <a:ext cx="778674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узнал</a:t>
            </a: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54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интересно</a:t>
            </a: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54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не понятно</a:t>
            </a: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54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понял, что</a:t>
            </a: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54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Теперь я могу</a:t>
            </a:r>
            <a:r>
              <a:rPr kumimoji="0" lang="ru-RU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54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3" y="161925"/>
            <a:ext cx="7429552" cy="531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5357826"/>
            <a:ext cx="8858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«…во всем, как хотите чтобы с вами поступали люди, так поступайте и вы с ними».</a:t>
            </a:r>
            <a:endParaRPr lang="ru-RU" sz="32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034" y="357166"/>
            <a:ext cx="771530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Мил</a:t>
            </a:r>
            <a:r>
              <a:rPr lang="ru-RU" sz="9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9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серд</a:t>
            </a:r>
            <a:r>
              <a:rPr lang="ru-RU" sz="9600" b="1" dirty="0" smtClean="0">
                <a:ln w="11430"/>
                <a:solidFill>
                  <a:schemeClr val="accent4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ие</a:t>
            </a:r>
            <a:endParaRPr lang="ru-RU" sz="9600" b="1" dirty="0">
              <a:ln w="11430"/>
              <a:solidFill>
                <a:schemeClr val="accent4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28" y="2928934"/>
            <a:ext cx="7072362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говорит о сердце, которое милует, любит и жалеет.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736"/>
            <a:ext cx="82153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– </a:t>
            </a:r>
            <a:r>
              <a:rPr lang="ru-RU" sz="3200" dirty="0" smtClean="0"/>
              <a:t>сердоболие, сочувствие, любовь на деле, готовность делать добро всякому, </a:t>
            </a:r>
            <a:r>
              <a:rPr lang="ru-RU" sz="3200" dirty="0" err="1" smtClean="0"/>
              <a:t>милостливость</a:t>
            </a:r>
            <a:r>
              <a:rPr lang="ru-RU" sz="3200" dirty="0" smtClean="0"/>
              <a:t>, </a:t>
            </a:r>
            <a:r>
              <a:rPr lang="ru-RU" sz="3200" dirty="0" err="1" smtClean="0"/>
              <a:t>мягкосердость</a:t>
            </a:r>
            <a:endParaRPr lang="ru-RU" sz="3200" dirty="0" smtClean="0"/>
          </a:p>
          <a:p>
            <a:r>
              <a:rPr lang="ru-RU" sz="3200" dirty="0" smtClean="0"/>
              <a:t> </a:t>
            </a:r>
            <a:endParaRPr lang="ru-RU" sz="3200" dirty="0" smtClean="0"/>
          </a:p>
          <a:p>
            <a:r>
              <a:rPr lang="ru-RU" sz="3200" dirty="0" smtClean="0"/>
              <a:t>– </a:t>
            </a:r>
            <a:r>
              <a:rPr lang="ru-RU" sz="3200" dirty="0" smtClean="0"/>
              <a:t>готовность помочь кому-нибудь или простить кого-нибудь из сострадания, </a:t>
            </a:r>
            <a:r>
              <a:rPr lang="ru-RU" sz="3200" dirty="0" smtClean="0"/>
              <a:t>человеколюбия</a:t>
            </a:r>
            <a:endParaRPr lang="ru-RU" sz="3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28596" y="214290"/>
            <a:ext cx="5786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Милосердие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–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5786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Сострадание 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–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357298"/>
            <a:ext cx="82153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способность переживать боль другого человека, как свою собственную.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Людмила\Рабочий стол\Сострада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928934"/>
            <a:ext cx="5520209" cy="36433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9144000" cy="557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5357826"/>
            <a:ext cx="8858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Ближний – это тот, кто нуждается в твоей помощи.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428992" y="5072074"/>
            <a:ext cx="2071702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добро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Людмила\Рабочий стол\ру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143116"/>
            <a:ext cx="2928958" cy="20746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Людмила\Рабочий стол\милостын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3236691" cy="2168916"/>
          </a:xfrm>
          <a:prstGeom prst="rect">
            <a:avLst/>
          </a:prstGeom>
          <a:noFill/>
        </p:spPr>
      </p:pic>
      <p:pic>
        <p:nvPicPr>
          <p:cNvPr id="2053" name="Picture 5" descr="C:\Documents and Settings\Людмила\Рабочий стол\КОРМИМ бабушку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85728"/>
            <a:ext cx="2952739" cy="2214554"/>
          </a:xfrm>
          <a:prstGeom prst="rect">
            <a:avLst/>
          </a:prstGeom>
          <a:noFill/>
        </p:spPr>
      </p:pic>
      <p:pic>
        <p:nvPicPr>
          <p:cNvPr id="2055" name="Picture 7" descr="C:\Documents and Settings\Людмила\Рабочий стол\Помощь бедным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929066"/>
            <a:ext cx="3381671" cy="253365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71472" y="2643182"/>
            <a:ext cx="250033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Спеши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0760" y="2500306"/>
            <a:ext cx="2928958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творить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6" name="Picture 8" descr="C:\Documents and Settings\Людмила\Рабочий стол\Спешите лишь добро творить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3738899"/>
            <a:ext cx="3143272" cy="2877643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472" y="571480"/>
            <a:ext cx="8572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О </a:t>
            </a:r>
            <a:r>
              <a:rPr lang="ru-RU" sz="4400" b="1" dirty="0" smtClean="0">
                <a:solidFill>
                  <a:srgbClr val="0070C0"/>
                </a:solidFill>
              </a:rPr>
              <a:t>милостыни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58" y="1643050"/>
            <a:ext cx="77867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Св. Ефрем Сирин: «Если затрудняется делом ближний твой, раздели с ни труд, чтоб сподобиться тебе в Судный день услышать от Господа: что сделал ты одному из сих братьев Моих меньших, то для Меня сделал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».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071942"/>
            <a:ext cx="7500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10000"/>
                  </a:schemeClr>
                </a:solidFill>
              </a:rPr>
              <a:t>«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Св. Иоанн Златоуст: «Ужели истощится твоё богатство, если ты подашь милостыню? Оно не только не истощится, но к нему присовокупятся и блага небесные». </a:t>
            </a:r>
            <a:endParaRPr lang="ru-RU" sz="2400" b="1" i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Documents and Settings\Людмила\Рабочий стол\Любовь к голубя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-7699"/>
            <a:ext cx="8358246" cy="68657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Людмила\Рабочий стол\ИОрданский солда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798768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360</TotalTime>
  <Words>206</Words>
  <Application>Microsoft Office PowerPoint</Application>
  <PresentationFormat>Экран (4:3)</PresentationFormat>
  <Paragraphs>39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География</cp:lastModifiedBy>
  <cp:revision>53</cp:revision>
  <dcterms:created xsi:type="dcterms:W3CDTF">2014-12-24T15:53:49Z</dcterms:created>
  <dcterms:modified xsi:type="dcterms:W3CDTF">2019-01-24T05:32:36Z</dcterms:modified>
</cp:coreProperties>
</file>