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7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265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2419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883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4096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590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189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681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776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75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743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73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663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316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1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36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D645-88AD-4FE4-A297-E5322B2BC2D0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846D9FD-6FEA-46F2-947B-3B6BFFEFD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91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Урок литературы с применением технологии развития критического мышления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Подготовила и провела учитель русского языка и литературы </a:t>
            </a:r>
          </a:p>
          <a:p>
            <a:pPr algn="l"/>
            <a:r>
              <a:rPr lang="ru-RU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Янсонс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О.В.</a:t>
            </a:r>
          </a:p>
        </p:txBody>
      </p:sp>
    </p:spTree>
    <p:extLst>
      <p:ext uri="{BB962C8B-B14F-4D97-AF65-F5344CB8AC3E}">
        <p14:creationId xmlns:p14="http://schemas.microsoft.com/office/powerpoint/2010/main" val="1343060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Ю.П.Казаков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«Тихое утро».</a:t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Герои рассказа и поступки.</a:t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853" y="2160588"/>
            <a:ext cx="6900332" cy="3881437"/>
          </a:xfrm>
        </p:spPr>
      </p:pic>
    </p:spTree>
    <p:extLst>
      <p:ext uri="{BB962C8B-B14F-4D97-AF65-F5344CB8AC3E}">
        <p14:creationId xmlns:p14="http://schemas.microsoft.com/office/powerpoint/2010/main" val="35460879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Биография писателя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955" y="1444336"/>
            <a:ext cx="7782790" cy="5174673"/>
          </a:xfrm>
        </p:spPr>
      </p:pic>
    </p:spTree>
    <p:extLst>
      <p:ext uri="{BB962C8B-B14F-4D97-AF65-F5344CB8AC3E}">
        <p14:creationId xmlns:p14="http://schemas.microsoft.com/office/powerpoint/2010/main" val="100691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897082"/>
          </a:xfrm>
        </p:spPr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ВЕРНО-НЕВЕРНО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662545"/>
            <a:ext cx="8596668" cy="4883727"/>
          </a:xfrm>
        </p:spPr>
        <p:txBody>
          <a:bodyPr>
            <a:normAutofit/>
          </a:bodyPr>
          <a:lstStyle/>
          <a:p>
            <a:pPr lvl="0"/>
            <a:r>
              <a:rPr lang="ru-RU" sz="2000" dirty="0"/>
              <a:t>Верно ли, что Володя приехал из Москвы? </a:t>
            </a:r>
            <a:endParaRPr lang="ru-RU" sz="2000" dirty="0" smtClean="0"/>
          </a:p>
          <a:p>
            <a:pPr lvl="0"/>
            <a:r>
              <a:rPr lang="ru-RU" sz="2000" dirty="0" smtClean="0"/>
              <a:t>Верно </a:t>
            </a:r>
            <a:r>
              <a:rPr lang="ru-RU" sz="2000" dirty="0"/>
              <a:t>ли, что мальчики поссорились и никуда не пошли? </a:t>
            </a:r>
          </a:p>
          <a:p>
            <a:pPr lvl="0"/>
            <a:r>
              <a:rPr lang="ru-RU" sz="2000" dirty="0"/>
              <a:t>Верно ли, что Яшка был лучшим рыболовом во всём колхозе? </a:t>
            </a:r>
          </a:p>
          <a:p>
            <a:pPr lvl="0"/>
            <a:r>
              <a:rPr lang="ru-RU" sz="2000" dirty="0"/>
              <a:t>Верно ли, что мальчики ловили рыбу вечером? </a:t>
            </a:r>
          </a:p>
          <a:p>
            <a:pPr lvl="0"/>
            <a:r>
              <a:rPr lang="ru-RU" sz="2000" dirty="0"/>
              <a:t>Верно ли, что Яшка сам приготовил снасти для себя и для Володи? </a:t>
            </a:r>
          </a:p>
          <a:p>
            <a:pPr lvl="0"/>
            <a:r>
              <a:rPr lang="ru-RU" sz="2000" dirty="0"/>
              <a:t>Верно ли, что Володя хорошо плавал? </a:t>
            </a:r>
          </a:p>
          <a:p>
            <a:pPr lvl="0"/>
            <a:r>
              <a:rPr lang="ru-RU" sz="2000" dirty="0"/>
              <a:t>Верно ли, что для обоих мальчиков происшествие было большим потрясением? </a:t>
            </a:r>
          </a:p>
          <a:p>
            <a:pPr lvl="0"/>
            <a:r>
              <a:rPr lang="ru-RU" sz="2000" dirty="0"/>
              <a:t>Верно ли, что Яшка спас Володю, рискуя своей жизнью? </a:t>
            </a:r>
          </a:p>
          <a:p>
            <a:pPr lvl="0"/>
            <a:r>
              <a:rPr lang="ru-RU" sz="2000" dirty="0"/>
              <a:t>Верно ли, что Яшка предложил Володе надеть куртку и шапку? </a:t>
            </a:r>
          </a:p>
          <a:p>
            <a:pPr lvl="0"/>
            <a:r>
              <a:rPr lang="ru-RU" sz="2000" dirty="0"/>
              <a:t> Верно ли, что на рыбалке Яшка поймал карася</a:t>
            </a:r>
            <a:r>
              <a:rPr lang="ru-RU" sz="2000" dirty="0" smtClean="0"/>
              <a:t>?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1502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23074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Работа в группах.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Приём «Зигзаг»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П</a:t>
            </a:r>
            <a:r>
              <a:rPr lang="ru-RU" sz="2800" b="1" dirty="0" smtClean="0"/>
              <a:t>редставить </a:t>
            </a:r>
            <a:r>
              <a:rPr lang="ru-RU" sz="2800" b="1" dirty="0"/>
              <a:t>прочитанную информацию в любой форме (схема, таблица, рисунок, ключевые слова) другим группам.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870365"/>
            <a:ext cx="3854528" cy="4270662"/>
          </a:xfrm>
        </p:spPr>
        <p:txBody>
          <a:bodyPr>
            <a:noAutofit/>
          </a:bodyPr>
          <a:lstStyle/>
          <a:p>
            <a:r>
              <a:rPr lang="ru-RU" sz="2400" b="1" dirty="0"/>
              <a:t>1 группа – с.187-192 до слов «…Деревня осталась позади …»</a:t>
            </a:r>
            <a:endParaRPr lang="ru-RU" sz="2400" dirty="0"/>
          </a:p>
          <a:p>
            <a:r>
              <a:rPr lang="ru-RU" sz="2400" b="1" dirty="0"/>
              <a:t>2 группа – с. 192 от слов «…Деревня осталась позади …» до слов –</a:t>
            </a:r>
            <a:r>
              <a:rPr lang="ru-RU" sz="2400" b="1" dirty="0" err="1"/>
              <a:t>Ле-ещ</a:t>
            </a:r>
            <a:r>
              <a:rPr lang="ru-RU" sz="2400" b="1" dirty="0"/>
              <a:t>! – с упоением выговорил Яшка.</a:t>
            </a:r>
            <a:endParaRPr lang="ru-RU" sz="2400" dirty="0"/>
          </a:p>
          <a:p>
            <a:r>
              <a:rPr lang="ru-RU" sz="2400" b="1" dirty="0"/>
              <a:t>3 группа – с. 196 от слов «Он осторожно вытащил…» до конца.</a:t>
            </a:r>
            <a:endParaRPr lang="ru-RU" sz="2400" dirty="0"/>
          </a:p>
          <a:p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282" y="3586530"/>
            <a:ext cx="4387734" cy="327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912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8596668" cy="5432425"/>
          </a:xfrm>
        </p:spPr>
      </p:pic>
    </p:spTree>
    <p:extLst>
      <p:ext uri="{BB962C8B-B14F-4D97-AF65-F5344CB8AC3E}">
        <p14:creationId xmlns:p14="http://schemas.microsoft.com/office/powerpoint/2010/main" val="1508672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0556"/>
            <a:ext cx="8596668" cy="15170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Работа по вариантам. </a:t>
            </a:r>
            <a:r>
              <a:rPr lang="ru-RU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Синквейн</a:t>
            </a: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вариант – Яшка</a:t>
            </a:r>
            <a:b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вариант - Володя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Яшка</a:t>
            </a:r>
            <a:endParaRPr lang="ru-RU" sz="32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22226676"/>
              </p:ext>
            </p:extLst>
          </p:nvPr>
        </p:nvGraphicFramePr>
        <p:xfrm>
          <a:off x="675745" y="2737245"/>
          <a:ext cx="3719610" cy="3740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9610"/>
              </a:tblGrid>
              <a:tr h="609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Деловой, ворчливый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607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Показывает, объясняет, знает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607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Не растерялся в экстренной ситуации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9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Герой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800" b="1" dirty="0" smtClean="0"/>
              <a:t>Володя</a:t>
            </a:r>
            <a:endParaRPr lang="ru-RU" sz="2800" b="1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43004161"/>
              </p:ext>
            </p:extLst>
          </p:nvPr>
        </p:nvGraphicFramePr>
        <p:xfrm>
          <a:off x="5008418" y="2815937"/>
          <a:ext cx="3626427" cy="36874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6427"/>
              </a:tblGrid>
              <a:tr h="8041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Московский, обидчивый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195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Удивляется, восторгается, спрашивает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042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Володе в диковинку деревенская жизнь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38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Городской мальчик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628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582882"/>
          </a:xfrm>
        </p:spPr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Подведение итога урока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84663"/>
            <a:ext cx="8596668" cy="4384963"/>
          </a:xfrm>
        </p:spPr>
        <p:txBody>
          <a:bodyPr>
            <a:normAutofit/>
          </a:bodyPr>
          <a:lstStyle/>
          <a:p>
            <a:r>
              <a:rPr lang="ru-RU" sz="3200" b="1" dirty="0"/>
              <a:t>Уникальное произведение, возвращаться к нему можно в любом возрасте и всегда, действительно, автор нам хочет сказать о том, что в человеке главное- оставаться в любой ситуации человеком. Нам предстоит немало преодолеть ситуаций по жизненной дороге, важно не потерять свое лицо.</a:t>
            </a:r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1587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/>
              <a:t>1. Составить в таблице сравнительную характеристику героев.</a:t>
            </a:r>
          </a:p>
          <a:p>
            <a:r>
              <a:rPr lang="ru-RU" sz="2400" b="1" dirty="0"/>
              <a:t>2. Написать французское эссе «Герой – это …».</a:t>
            </a: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608" y="3564082"/>
            <a:ext cx="3725141" cy="319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071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</TotalTime>
  <Words>322</Words>
  <Application>Microsoft Office PowerPoint</Application>
  <PresentationFormat>Широкоэкранный</PresentationFormat>
  <Paragraphs>37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Грань</vt:lpstr>
      <vt:lpstr>Урок литературы с применением технологии развития критического мышления</vt:lpstr>
      <vt:lpstr>Ю.П.Казаков «Тихое утро». Герои рассказа и поступки. </vt:lpstr>
      <vt:lpstr>Биография писателя</vt:lpstr>
      <vt:lpstr>ВЕРНО-НЕВЕРНО</vt:lpstr>
      <vt:lpstr>Работа в группах. Приём «Зигзаг»</vt:lpstr>
      <vt:lpstr>Презентация PowerPoint</vt:lpstr>
      <vt:lpstr>Работа по вариантам. Синквейн 1 вариант – Яшка 2 вариант - Володя </vt:lpstr>
      <vt:lpstr>Подведение итога урока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литературы с применением технологии развития критического мышления</dc:title>
  <dc:creator>ksuny</dc:creator>
  <cp:lastModifiedBy>ksuny</cp:lastModifiedBy>
  <cp:revision>6</cp:revision>
  <dcterms:created xsi:type="dcterms:W3CDTF">2023-09-24T16:07:47Z</dcterms:created>
  <dcterms:modified xsi:type="dcterms:W3CDTF">2023-09-24T17:07:02Z</dcterms:modified>
</cp:coreProperties>
</file>