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72" r:id="rId2"/>
    <p:sldMasterId id="2147483892" r:id="rId3"/>
  </p:sldMasterIdLst>
  <p:sldIdLst>
    <p:sldId id="256" r:id="rId4"/>
    <p:sldId id="257" r:id="rId5"/>
    <p:sldId id="258" r:id="rId6"/>
    <p:sldId id="259" r:id="rId7"/>
    <p:sldId id="260" r:id="rId8"/>
  </p:sldIdLst>
  <p:sldSz cx="864076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0096" y="1122363"/>
            <a:ext cx="6480572" cy="2387600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0096" y="3602038"/>
            <a:ext cx="6480572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54" indent="0" algn="ctr">
              <a:buNone/>
              <a:defRPr sz="1890"/>
            </a:lvl2pPr>
            <a:lvl3pPr marL="864108" indent="0" algn="ctr">
              <a:buNone/>
              <a:defRPr sz="1701"/>
            </a:lvl3pPr>
            <a:lvl4pPr marL="1296162" indent="0" algn="ctr">
              <a:buNone/>
              <a:defRPr sz="1512"/>
            </a:lvl4pPr>
            <a:lvl5pPr marL="1728216" indent="0" algn="ctr">
              <a:buNone/>
              <a:defRPr sz="1512"/>
            </a:lvl5pPr>
            <a:lvl6pPr marL="2160270" indent="0" algn="ctr">
              <a:buNone/>
              <a:defRPr sz="1512"/>
            </a:lvl6pPr>
            <a:lvl7pPr marL="2592324" indent="0" algn="ctr">
              <a:buNone/>
              <a:defRPr sz="1512"/>
            </a:lvl7pPr>
            <a:lvl8pPr marL="3024378" indent="0" algn="ctr">
              <a:buNone/>
              <a:defRPr sz="1512"/>
            </a:lvl8pPr>
            <a:lvl9pPr marL="3456432" indent="0" algn="ctr">
              <a:buNone/>
              <a:defRPr sz="1512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8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183546" y="365125"/>
            <a:ext cx="186316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53" y="365125"/>
            <a:ext cx="5445481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2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057" y="1122363"/>
            <a:ext cx="7344649" cy="2387600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96" y="3602038"/>
            <a:ext cx="6480572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54" indent="0" algn="ctr">
              <a:buNone/>
              <a:defRPr sz="1890"/>
            </a:lvl2pPr>
            <a:lvl3pPr marL="864108" indent="0" algn="ctr">
              <a:buNone/>
              <a:defRPr sz="1701"/>
            </a:lvl3pPr>
            <a:lvl4pPr marL="1296162" indent="0" algn="ctr">
              <a:buNone/>
              <a:defRPr sz="1512"/>
            </a:lvl4pPr>
            <a:lvl5pPr marL="1728216" indent="0" algn="ctr">
              <a:buNone/>
              <a:defRPr sz="1512"/>
            </a:lvl5pPr>
            <a:lvl6pPr marL="2160270" indent="0" algn="ctr">
              <a:buNone/>
              <a:defRPr sz="1512"/>
            </a:lvl6pPr>
            <a:lvl7pPr marL="2592324" indent="0" algn="ctr">
              <a:buNone/>
              <a:defRPr sz="1512"/>
            </a:lvl7pPr>
            <a:lvl8pPr marL="3024378" indent="0" algn="ctr">
              <a:buNone/>
              <a:defRPr sz="1512"/>
            </a:lvl8pPr>
            <a:lvl9pPr marL="3456432" indent="0" algn="ctr">
              <a:buNone/>
              <a:defRPr sz="151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7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53" y="1709740"/>
            <a:ext cx="7452658" cy="2852737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553" y="4589465"/>
            <a:ext cx="7452658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/>
                </a:solidFill>
              </a:defRPr>
            </a:lvl1pPr>
            <a:lvl2pPr marL="43205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0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16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21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324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37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43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6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53" y="1825625"/>
            <a:ext cx="367232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4386" y="1825625"/>
            <a:ext cx="367232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03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365127"/>
            <a:ext cx="745265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79" y="1681163"/>
            <a:ext cx="3655447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179" y="2505075"/>
            <a:ext cx="365544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387" y="1681163"/>
            <a:ext cx="3673450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74387" y="2505075"/>
            <a:ext cx="367345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31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1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457200"/>
            <a:ext cx="2786871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3450" y="987427"/>
            <a:ext cx="4374386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78" y="2057400"/>
            <a:ext cx="2786871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42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59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8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83546" y="365125"/>
            <a:ext cx="186316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053" y="365125"/>
            <a:ext cx="5481484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4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057" y="1122363"/>
            <a:ext cx="7344649" cy="2387600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96" y="3602038"/>
            <a:ext cx="6480572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54" indent="0" algn="ctr">
              <a:buNone/>
              <a:defRPr sz="1890"/>
            </a:lvl2pPr>
            <a:lvl3pPr marL="864108" indent="0" algn="ctr">
              <a:buNone/>
              <a:defRPr sz="1701"/>
            </a:lvl3pPr>
            <a:lvl4pPr marL="1296162" indent="0" algn="ctr">
              <a:buNone/>
              <a:defRPr sz="1512"/>
            </a:lvl4pPr>
            <a:lvl5pPr marL="1728216" indent="0" algn="ctr">
              <a:buNone/>
              <a:defRPr sz="1512"/>
            </a:lvl5pPr>
            <a:lvl6pPr marL="2160270" indent="0" algn="ctr">
              <a:buNone/>
              <a:defRPr sz="1512"/>
            </a:lvl6pPr>
            <a:lvl7pPr marL="2592324" indent="0" algn="ctr">
              <a:buNone/>
              <a:defRPr sz="1512"/>
            </a:lvl7pPr>
            <a:lvl8pPr marL="3024378" indent="0" algn="ctr">
              <a:buNone/>
              <a:defRPr sz="1512"/>
            </a:lvl8pPr>
            <a:lvl9pPr marL="3456432" indent="0" algn="ctr">
              <a:buNone/>
              <a:defRPr sz="151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77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7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53" y="1709740"/>
            <a:ext cx="7452658" cy="2852737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553" y="4589465"/>
            <a:ext cx="7452658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/>
                </a:solidFill>
              </a:defRPr>
            </a:lvl1pPr>
            <a:lvl2pPr marL="43205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0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16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21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324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37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43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96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53" y="1825625"/>
            <a:ext cx="367232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4386" y="1825625"/>
            <a:ext cx="367232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6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365127"/>
            <a:ext cx="745265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79" y="1681163"/>
            <a:ext cx="3655447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179" y="2505075"/>
            <a:ext cx="365544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387" y="1681163"/>
            <a:ext cx="3673450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74387" y="2505075"/>
            <a:ext cx="367345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5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7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9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457200"/>
            <a:ext cx="2786871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3450" y="987427"/>
            <a:ext cx="4374386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78" y="2057400"/>
            <a:ext cx="2786871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2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553" y="1709739"/>
            <a:ext cx="7452658" cy="2852737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9553" y="4589464"/>
            <a:ext cx="7452658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5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0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16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21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324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37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43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7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457200"/>
            <a:ext cx="2786871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73450" y="987427"/>
            <a:ext cx="4374386" cy="4873625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54" indent="0">
              <a:buNone/>
              <a:defRPr sz="2646"/>
            </a:lvl2pPr>
            <a:lvl3pPr marL="864108" indent="0">
              <a:buNone/>
              <a:defRPr sz="2268"/>
            </a:lvl3pPr>
            <a:lvl4pPr marL="1296162" indent="0">
              <a:buNone/>
              <a:defRPr sz="1890"/>
            </a:lvl4pPr>
            <a:lvl5pPr marL="1728216" indent="0">
              <a:buNone/>
              <a:defRPr sz="1890"/>
            </a:lvl5pPr>
            <a:lvl6pPr marL="2160270" indent="0">
              <a:buNone/>
              <a:defRPr sz="1890"/>
            </a:lvl6pPr>
            <a:lvl7pPr marL="2592324" indent="0">
              <a:buNone/>
              <a:defRPr sz="1890"/>
            </a:lvl7pPr>
            <a:lvl8pPr marL="3024378" indent="0">
              <a:buNone/>
              <a:defRPr sz="1890"/>
            </a:lvl8pPr>
            <a:lvl9pPr marL="3456432" indent="0">
              <a:buNone/>
              <a:defRPr sz="189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78" y="2057400"/>
            <a:ext cx="2786871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7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2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83546" y="365125"/>
            <a:ext cx="186316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053" y="365125"/>
            <a:ext cx="5481484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5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7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35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0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752C-5B74-48AE-A172-74449C412D28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2804-328B-4F0F-9D4D-C622D1091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57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4052" y="1825625"/>
            <a:ext cx="365432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92388" y="1825625"/>
            <a:ext cx="365432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8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553" y="365126"/>
            <a:ext cx="745265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5554" y="1681163"/>
            <a:ext cx="3655822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5554" y="2505075"/>
            <a:ext cx="365582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74386" y="1681163"/>
            <a:ext cx="3673825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74386" y="2505075"/>
            <a:ext cx="367382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8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50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554" y="457200"/>
            <a:ext cx="2787246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3825" y="987426"/>
            <a:ext cx="4374386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5554" y="2057400"/>
            <a:ext cx="2787246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554" y="457200"/>
            <a:ext cx="2787246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73825" y="987426"/>
            <a:ext cx="4374386" cy="4873625"/>
          </a:xfrm>
        </p:spPr>
        <p:txBody>
          <a:bodyPr/>
          <a:lstStyle>
            <a:lvl1pPr marL="0" indent="0">
              <a:buNone/>
              <a:defRPr sz="3024"/>
            </a:lvl1pPr>
            <a:lvl2pPr marL="432054" indent="0">
              <a:buNone/>
              <a:defRPr sz="2646"/>
            </a:lvl2pPr>
            <a:lvl3pPr marL="864108" indent="0">
              <a:buNone/>
              <a:defRPr sz="2268"/>
            </a:lvl3pPr>
            <a:lvl4pPr marL="1296162" indent="0">
              <a:buNone/>
              <a:defRPr sz="1890"/>
            </a:lvl4pPr>
            <a:lvl5pPr marL="1728216" indent="0">
              <a:buNone/>
              <a:defRPr sz="1890"/>
            </a:lvl5pPr>
            <a:lvl6pPr marL="2160270" indent="0">
              <a:buNone/>
              <a:defRPr sz="1890"/>
            </a:lvl6pPr>
            <a:lvl7pPr marL="2592324" indent="0">
              <a:buNone/>
              <a:defRPr sz="1890"/>
            </a:lvl7pPr>
            <a:lvl8pPr marL="3024378" indent="0">
              <a:buNone/>
              <a:defRPr sz="1890"/>
            </a:lvl8pPr>
            <a:lvl9pPr marL="3456432" indent="0">
              <a:buNone/>
              <a:defRPr sz="189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5554" y="2057400"/>
            <a:ext cx="2787246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1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53" y="365126"/>
            <a:ext cx="74526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53" y="1825625"/>
            <a:ext cx="74526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52" y="6356351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862253" y="6356351"/>
            <a:ext cx="29162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102539" y="6356351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92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65127"/>
            <a:ext cx="74526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825625"/>
            <a:ext cx="74526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052" y="6356352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24E24-A21F-46AC-9D23-4DD36FB66D6A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2253" y="6356352"/>
            <a:ext cx="29162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02539" y="6356352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EECA6-84C4-4CED-8A80-571D629DE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15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2" r:id="rId9"/>
    <p:sldLayoutId id="2147483683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65127"/>
            <a:ext cx="74526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825625"/>
            <a:ext cx="74526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052" y="6356352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8D1C9-DCEA-491E-9C7C-B32088201BF5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2253" y="6356352"/>
            <a:ext cx="29162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02539" y="6356352"/>
            <a:ext cx="19441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D542B-643B-4057-9BEF-E099E5BFD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1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708" r:id="rId12"/>
    <p:sldLayoutId id="2147483709" r:id="rId13"/>
    <p:sldLayoutId id="2147483710" r:id="rId14"/>
    <p:sldLayoutId id="214748371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Дружба</a:t>
            </a:r>
            <a:endParaRPr lang="ru-RU" sz="9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45" y="1690691"/>
            <a:ext cx="6981204" cy="481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9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933700"/>
            <a:ext cx="8078788" cy="492125"/>
          </a:xfrm>
        </p:spPr>
        <p:txBody>
          <a:bodyPr>
            <a:normAutofit fontScale="90000"/>
          </a:bodyPr>
          <a:lstStyle/>
          <a:p>
            <a:pPr algn="r"/>
            <a:r>
              <a:rPr lang="ru-RU" sz="53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53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53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Дружба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– </a:t>
            </a: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это близкие отношения, основанные на взаимном доверии, привязанности, общности интересов.</a:t>
            </a:r>
            <a:b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Сергей Иванович Ожегов</a:t>
            </a:r>
            <a:b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</a:t>
            </a:r>
            <a:b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53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Дружба</a:t>
            </a: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– </a:t>
            </a: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это взаимная привязанность двух и более людей, тесная связь их, основанная на любви и уважении.</a:t>
            </a: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Владимир Иванович Даль</a:t>
            </a:r>
            <a:endParaRPr lang="ru-RU" sz="31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5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7757" y="580029"/>
            <a:ext cx="3035127" cy="561605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Друг </a:t>
            </a:r>
            <a:r>
              <a:rPr lang="ru-RU" dirty="0" smtClean="0">
                <a:solidFill>
                  <a:schemeClr val="bg1"/>
                </a:solidFill>
              </a:rPr>
              <a:t>– </a:t>
            </a:r>
            <a: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это тот, кто связан с кем-нибудь взаимным доверием, преданностью и любовью.</a:t>
            </a:r>
            <a:br>
              <a:rPr lang="ru-RU" sz="44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            В.И. Даль</a:t>
            </a:r>
            <a:endParaRPr lang="ru-RU" sz="31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Улыбка</a:t>
            </a:r>
            <a:endParaRPr lang="ru-RU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478" y="2538483"/>
            <a:ext cx="4189924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7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Дружат …</a:t>
            </a:r>
            <a:endParaRPr lang="ru-RU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75" y="1514899"/>
            <a:ext cx="3294524" cy="2516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03" y="1514900"/>
            <a:ext cx="3188108" cy="2516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75" y="4162566"/>
            <a:ext cx="3294524" cy="259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03" y="4162566"/>
            <a:ext cx="3188108" cy="242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5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6" y="259307"/>
            <a:ext cx="3643951" cy="2825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21" y="3538537"/>
            <a:ext cx="3456088" cy="2630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6" y="3538537"/>
            <a:ext cx="3643951" cy="263025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21" y="259307"/>
            <a:ext cx="3456088" cy="282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20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Специальное оформление</vt:lpstr>
      <vt:lpstr>1_Тема Office</vt:lpstr>
      <vt:lpstr>Office Theme</vt:lpstr>
      <vt:lpstr>Дружба</vt:lpstr>
      <vt:lpstr> Дружба – это близкие отношения, основанные на взаимном доверии, привязанности, общности интересов.  Сергей Иванович Ожегов       Дружба – это взаимная привязанность двух и более людей, тесная связь их, основанная на любви и уважении.   Владимир Иванович Даль</vt:lpstr>
      <vt:lpstr>Друг – это тот, кто связан с кем-нибудь взаимным доверием, преданностью и любовью.                  В.И. Даль</vt:lpstr>
      <vt:lpstr>Дружат …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</dc:creator>
  <cp:lastModifiedBy>3</cp:lastModifiedBy>
  <cp:revision>11</cp:revision>
  <dcterms:created xsi:type="dcterms:W3CDTF">2016-04-15T11:10:07Z</dcterms:created>
  <dcterms:modified xsi:type="dcterms:W3CDTF">2016-04-18T10:30:30Z</dcterms:modified>
</cp:coreProperties>
</file>