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3009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87454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7042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1641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676027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81792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3778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289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99694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2657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037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3AF68B-2228-4E75-B483-EC57E679170B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A2C1B2-B798-4664-ACD8-76829445C2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2344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179" y="1"/>
            <a:ext cx="5884465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detivos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06398" y="0"/>
            <a:ext cx="1191791" cy="857800"/>
          </a:xfrm>
          <a:prstGeom prst="rect">
            <a:avLst/>
          </a:prstGeom>
        </p:spPr>
      </p:pic>
      <p:pic>
        <p:nvPicPr>
          <p:cNvPr id="4" name="Рисунок 3" descr="motoparaimprimir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67291" y="0"/>
            <a:ext cx="1345557" cy="940021"/>
          </a:xfrm>
          <a:prstGeom prst="rect">
            <a:avLst/>
          </a:prstGeom>
        </p:spPr>
      </p:pic>
      <p:pic>
        <p:nvPicPr>
          <p:cNvPr id="5" name="Рисунок 4" descr="iZQBS5T2R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717894" y="592098"/>
            <a:ext cx="1233540" cy="12077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097 -0.01272 C 0.13142 -0.01897 0.17205 -0.02521 0.19479 -0.01966 C 0.21753 -0.01411 0.20625 0.01942 0.2276 0.02081 C 0.24896 0.0222 0.29479 -0.01111 0.32257 -0.01111 C 0.35035 -0.01111 0.38524 0.00624 0.39479 0.02081 C 0.40434 0.03538 0.39878 0.06267 0.37951 0.07654 C 0.36024 0.09042 0.29618 0.09921 0.27951 0.1036 " pathEditMode="relative" ptsTypes="aaaaaaA">
                                      <p:cBhvr>
                                        <p:cTn id="2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505" y="0"/>
            <a:ext cx="588899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синий самолет 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91515" y="1669455"/>
            <a:ext cx="1562581" cy="889369"/>
          </a:xfrm>
          <a:prstGeom prst="rect">
            <a:avLst/>
          </a:prstGeom>
        </p:spPr>
      </p:pic>
      <p:pic>
        <p:nvPicPr>
          <p:cNvPr id="4" name="Рисунок 3" descr="detivos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30683" y="3638041"/>
            <a:ext cx="1171764" cy="843386"/>
          </a:xfrm>
          <a:prstGeom prst="rect">
            <a:avLst/>
          </a:prstGeom>
        </p:spPr>
      </p:pic>
      <p:pic>
        <p:nvPicPr>
          <p:cNvPr id="5" name="Рисунок 4" descr="iGBKL5WH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9259" y="2951543"/>
            <a:ext cx="1762391" cy="1355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809 0.04093 C -0.16597 0.05573 -0.23386 0.07053 -0.2816 0.0932 C -0.32934 0.11586 -0.35729 0.14801 -0.3842 0.17761 C -0.41111 0.20721 -0.43525 0.25439 -0.44358 0.27035 C -0.45191 0.28631 -0.44341 0.27983 -0.43472 0.27359 " pathEditMode="relative" ptsTypes="aaa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2 -0.04163 C 0.12865 -0.04857 0.18837 -0.05527 0.21198 -0.05689 " pathEditMode="relative" ptsTypes="aA">
                                      <p:cBhvr>
                                        <p:cTn id="22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000"/>
                            </p:stCondLst>
                            <p:childTnLst>
                              <p:par>
                                <p:cTn id="2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089696E5-155A-4632-AF40-B49044E7D9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7687"/>
            <a:ext cx="9144000" cy="576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34A6DA85-20A8-4ACD-88DE-86D2DC7403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47687"/>
            <a:ext cx="914400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911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505" y="-1"/>
            <a:ext cx="5888990" cy="68580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iGBKL5WH7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5977" y="3102015"/>
            <a:ext cx="1566777" cy="1205213"/>
          </a:xfrm>
          <a:prstGeom prst="rect">
            <a:avLst/>
          </a:prstGeom>
        </p:spPr>
      </p:pic>
      <p:pic>
        <p:nvPicPr>
          <p:cNvPr id="4" name="Рисунок 3" descr="detivos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5893" y="5041378"/>
            <a:ext cx="1264361" cy="9100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105 0.02197 C 0.13577 0.04324 0.17066 0.06452 0.17952 0.10129 C 0.18837 0.13806 0.18473 0.20189 0.15434 0.24283 C 0.12396 0.28376 0.06389 0.3351 -0.00277 0.34736 C -0.06944 0.35962 -0.20468 0.32215 -0.24566 0.31706 " pathEditMode="relative" ptsTypes="aaa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3539" y="1400537"/>
            <a:ext cx="8414795" cy="408586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7326775" y="972273"/>
            <a:ext cx="1516283" cy="3171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505" y="0"/>
            <a:ext cx="588899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iZQBS5T2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13720" y="429326"/>
            <a:ext cx="1198817" cy="1173767"/>
          </a:xfrm>
          <a:prstGeom prst="rect">
            <a:avLst/>
          </a:prstGeom>
        </p:spPr>
      </p:pic>
      <p:pic>
        <p:nvPicPr>
          <p:cNvPr id="4" name="Рисунок 3" descr="iU7PA4W1J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96901" y="1728574"/>
            <a:ext cx="1201837" cy="9487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674 0.01735 C -0.12847 0.01897 -0.18003 0.02082 -0.23507 0.02729 C -0.2901 0.03377 -0.3691 0.03515 -0.40712 0.05597 C -0.44514 0.07678 -0.46562 0.13344 -0.46285 0.15218 C -0.46007 0.17091 -0.40278 0.16628 -0.3908 0.16906 " pathEditMode="relative" ptsTypes="aaa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154A0B11-31FD-4298-AAC0-11B6554F9A6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80271" y="4633093"/>
            <a:ext cx="4543107" cy="195253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CE2E1EBB-B73A-4B2A-9151-78411BDD02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905520"/>
            <a:ext cx="4543107" cy="197559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58485E8-5B4D-480D-97FD-9DE3296EB4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32691" y="1003640"/>
            <a:ext cx="4438266" cy="1952537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4CDF9076-5641-4715-84B8-14834851F73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987" y="423442"/>
            <a:ext cx="4262284" cy="17741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>
            <a:lum bright="6000" contrast="6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505" y="0"/>
            <a:ext cx="5888990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Рисунок 2" descr="iU7PA4W1J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9774" y="1574157"/>
            <a:ext cx="1412114" cy="1114726"/>
          </a:xfrm>
          <a:prstGeom prst="rect">
            <a:avLst/>
          </a:prstGeom>
        </p:spPr>
      </p:pic>
      <p:pic>
        <p:nvPicPr>
          <p:cNvPr id="4" name="Рисунок 3" descr="синий самолет 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97471" y="1655178"/>
            <a:ext cx="1872371" cy="10656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386 -0.01387 C 0.09966 -0.02891 0.11563 -0.04394 0.14584 -0.04764 C 0.17604 -0.05134 0.23525 -0.03885 0.26493 -0.03584 C 0.29462 -0.03284 0.30452 -0.04047 0.32431 -0.02891 C 0.3441 -0.01734 0.37396 0.0229 0.38386 0.0333 " pathEditMode="relative" ptsTypes="aaaaA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18D9D302-D60A-4C65-92CB-BC61967C47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7C609A4-021F-41AD-8AB6-BD5CD98DE3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04F59C7A-5880-4627-8D6A-1C7ED23F7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3BD4355-7FAF-44FD-80E6-17EA4D2845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</TotalTime>
  <Words>0</Words>
  <Application>Microsoft Office PowerPoint</Application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kirijck@mail.ru</dc:creator>
  <cp:lastModifiedBy>0000</cp:lastModifiedBy>
  <cp:revision>13</cp:revision>
  <dcterms:created xsi:type="dcterms:W3CDTF">2020-02-05T18:58:50Z</dcterms:created>
  <dcterms:modified xsi:type="dcterms:W3CDTF">2020-02-06T21:08:56Z</dcterms:modified>
</cp:coreProperties>
</file>