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C9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-3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3659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0391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194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2705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8383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47658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2533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7939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929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084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0439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ood" dir="t"/>
            </a:scene3d>
            <a:sp3d extrusionH="57150" prstMaterial="plastic">
              <a:bevelT w="38100" h="38100"/>
              <a:bevelB w="57150" h="38100" prst="artDeco"/>
            </a:sp3d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49E26-0EE4-4418-BBAF-C68AECBD8A8C}" type="datetimeFigureOut">
              <a:rPr lang="en-US" smtClean="0"/>
              <a:pPr/>
              <a:t>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270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ln>
            <a:solidFill>
              <a:schemeClr val="bg1"/>
            </a:solidFill>
          </a:ln>
          <a:solidFill>
            <a:schemeClr val="bg1"/>
          </a:solidFill>
          <a:effectLst>
            <a:glow rad="76200">
              <a:schemeClr val="bg1">
                <a:lumMod val="50000"/>
                <a:alpha val="83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23975"/>
            <a:ext cx="7772400" cy="104775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Час классного чтения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14625"/>
            <a:ext cx="6858000" cy="1038225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Вера Карасёва «</a:t>
            </a:r>
            <a:r>
              <a:rPr lang="ru-RU" sz="72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Кирюшка</a:t>
            </a:r>
            <a:r>
              <a:rPr lang="ru-RU" sz="7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7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6379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25" y="133349"/>
            <a:ext cx="7000875" cy="1266826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700" b="1" dirty="0" smtClean="0">
                <a:solidFill>
                  <a:schemeClr val="accent5">
                    <a:lumMod val="50000"/>
                  </a:schemeClr>
                </a:solidFill>
              </a:rPr>
              <a:t>Цель :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осознанный интерес к историческому прошлому нашей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страны,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к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истории города  Ленинград.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Задачи: </a:t>
            </a:r>
          </a:p>
          <a:p>
            <a:pPr>
              <a:buNone/>
            </a:pPr>
            <a:r>
              <a:rPr lang="ru-RU" dirty="0" smtClean="0"/>
              <a:t>  Расширение </a:t>
            </a:r>
            <a:r>
              <a:rPr lang="ru-RU" dirty="0" smtClean="0"/>
              <a:t>представлений детей о героическом подвиге жителей блокадного Ленинграда в годы Великой отечественной </a:t>
            </a:r>
            <a:r>
              <a:rPr lang="ru-RU" dirty="0" smtClean="0"/>
              <a:t>войны.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Формирование чувства </a:t>
            </a:r>
            <a:r>
              <a:rPr lang="ru-RU" dirty="0" smtClean="0"/>
              <a:t>сопереживания людям старшего поколения, пережившего тяготы </a:t>
            </a:r>
            <a:r>
              <a:rPr lang="ru-RU" dirty="0" smtClean="0"/>
              <a:t>войны.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="" val="303574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799" y="365126"/>
            <a:ext cx="6715125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Что вы представили? 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- О 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чем пойдет речь? 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Qwerty\Desktop\201604021107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3364" t="7575" b="11553"/>
          <a:stretch>
            <a:fillRect/>
          </a:stretch>
        </p:blipFill>
        <p:spPr bwMode="auto">
          <a:xfrm>
            <a:off x="125512" y="2066925"/>
            <a:ext cx="5834475" cy="3667125"/>
          </a:xfrm>
          <a:prstGeom prst="rect">
            <a:avLst/>
          </a:prstGeom>
          <a:noFill/>
        </p:spPr>
      </p:pic>
      <p:pic>
        <p:nvPicPr>
          <p:cNvPr id="1027" name="Picture 3" descr="C:\Users\Qwerty\Desktop\60416309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5928" t="6859" r="14685" b="16745"/>
          <a:stretch>
            <a:fillRect/>
          </a:stretch>
        </p:blipFill>
        <p:spPr bwMode="auto">
          <a:xfrm>
            <a:off x="6019800" y="2785222"/>
            <a:ext cx="3048000" cy="39108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50" y="365126"/>
            <a:ext cx="6515100" cy="1325563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Что такое блокада?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49" y="1825625"/>
            <a:ext cx="8296275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 </a:t>
            </a:r>
            <a:r>
              <a:rPr lang="ru-RU" sz="4000" dirty="0" smtClean="0"/>
              <a:t>   </a:t>
            </a:r>
            <a:r>
              <a:rPr lang="ru-RU" sz="3600" dirty="0" smtClean="0"/>
              <a:t>Город окружен врагом. </a:t>
            </a:r>
          </a:p>
          <a:p>
            <a:pPr algn="ctr">
              <a:buNone/>
            </a:pPr>
            <a:r>
              <a:rPr lang="ru-RU" sz="3600" dirty="0" smtClean="0"/>
              <a:t> </a:t>
            </a:r>
            <a:r>
              <a:rPr lang="ru-RU" sz="3600" dirty="0" smtClean="0"/>
              <a:t>   Все пути захвачены фашистами. </a:t>
            </a:r>
          </a:p>
          <a:p>
            <a:pPr>
              <a:buNone/>
            </a:pPr>
            <a:endParaRPr lang="ru-RU" sz="3600" dirty="0" smtClean="0"/>
          </a:p>
          <a:p>
            <a:pPr algn="ctr">
              <a:buNone/>
            </a:pPr>
            <a:r>
              <a:rPr lang="ru-RU" sz="3600" dirty="0" smtClean="0"/>
              <a:t>     Военная блокада города Ленинграда длилась с 8 сентября 1941 года по 27 января 1944 года  - </a:t>
            </a:r>
            <a:r>
              <a:rPr lang="ru-RU" sz="3600" dirty="0" smtClean="0">
                <a:solidFill>
                  <a:srgbClr val="C00000"/>
                </a:solidFill>
              </a:rPr>
              <a:t>872 дня.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ytimg.com/vi/K5_hohCMESE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38718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365126"/>
            <a:ext cx="6534149" cy="939799"/>
          </a:xfrm>
        </p:spPr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«Цветок жизни»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8434" name="Picture 2" descr="C:\Users\Qwerty\Desktop\5efb40c7a8363_CVETOK_ZhIZN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282699"/>
            <a:ext cx="5457825" cy="5457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</TotalTime>
  <Words>88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Час классного чтения</vt:lpstr>
      <vt:lpstr>    Цель : осознанный интерес к историческому прошлому нашей страны, к истории города  Ленинград. </vt:lpstr>
      <vt:lpstr>-Что вы представили? - О чем пойдет речь? </vt:lpstr>
      <vt:lpstr>Что такое блокада?</vt:lpstr>
      <vt:lpstr>Слайд 5</vt:lpstr>
      <vt:lpstr>«Цветок жизни»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pptforschool.ru</dc:creator>
  <cp:lastModifiedBy>Qwerty</cp:lastModifiedBy>
  <cp:revision>12</cp:revision>
  <dcterms:created xsi:type="dcterms:W3CDTF">2018-04-24T18:36:51Z</dcterms:created>
  <dcterms:modified xsi:type="dcterms:W3CDTF">2022-01-17T16:54:06Z</dcterms:modified>
</cp:coreProperties>
</file>