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0" r:id="rId3"/>
    <p:sldId id="260" r:id="rId4"/>
    <p:sldId id="258" r:id="rId5"/>
    <p:sldId id="257" r:id="rId6"/>
    <p:sldId id="259" r:id="rId7"/>
    <p:sldId id="261" r:id="rId8"/>
    <p:sldId id="264" r:id="rId9"/>
    <p:sldId id="262" r:id="rId10"/>
    <p:sldId id="263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19F0952-E889-4A46-9681-940978B401FA}" type="datetimeFigureOut">
              <a:rPr lang="ru-RU" smtClean="0"/>
              <a:pPr/>
              <a:t>20.12.2019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0EF0DD4-F7D5-4183-BAFC-384DE4EAC3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dacha\Desktop\&#1092;&#1083;&#1077;&#1096;&#1082;&#1072;\&#1093;&#1072;&#1083;&#1100;&#1084;&#1075;%20&#1090;&#1077;&#1075;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audio1.wav"/><Relationship Id="rId7" Type="http://schemas.openxmlformats.org/officeDocument/2006/relationships/image" Target="../media/image3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audio" Target="../media/audio1.wav"/><Relationship Id="rId7" Type="http://schemas.openxmlformats.org/officeDocument/2006/relationships/image" Target="../media/image4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5.jpeg"/><Relationship Id="rId4" Type="http://schemas.openxmlformats.org/officeDocument/2006/relationships/image" Target="../media/image40.jpeg"/><Relationship Id="rId9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audio1.wav"/><Relationship Id="rId7" Type="http://schemas.openxmlformats.org/officeDocument/2006/relationships/image" Target="../media/image4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10" Type="http://schemas.openxmlformats.org/officeDocument/2006/relationships/image" Target="../media/image51.jpeg"/><Relationship Id="rId4" Type="http://schemas.openxmlformats.org/officeDocument/2006/relationships/image" Target="../media/image46.jpeg"/><Relationship Id="rId9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hyperlink" Target="http://yandex.ru/clck/jsredir?from=yandex.ru;images/search;images;;&amp;text=&amp;etext=1745.eYymP8kzCji4kFTKBiIE6uRplqC434UaTVZrSmrcMHsGRewWrOtJHAtPIGIvtFQ_aMPJVERtSmCEcFvTRUBcN7i3R-SrnmvVYz4qc9XtjIo.34d7c9c8cf7d29b340b922a5e77f220ff380c7ca&amp;uuid=&amp;state=tid_Wvm4RM28ca_MiO4Ne9osTPtpHS9wicjEF5X7fRziVPIHCd9FyQ,,&amp;data=UlNrNmk5WktYejR0eWJFYk1LdmtxbHQ3cGo0NUIzaFNkMjYzZFdWNjVCcldmNlZQZzJ1MVdIV2ZEbHAxeG14VDZLT1lCdHdLZjRSOGtzNjYwMEpUdTMwOGN6Rjg4ZzJRSVpXOHZiaWRWTWh4R2Z2YjM2bVI3SjZ4V3VPSW9ILWZfSV9uc1Ewc2wwVTZuMGdRbVpWTmpuTVFETzk0ZlBNTTh1MUo3S0g0cXBZLA,,&amp;sign=fd6276aed93095c5cbc85c40ad2ae1fe&amp;keyno=0&amp;b64e=2&amp;l10n=ru" TargetMode="External"/><Relationship Id="rId18" Type="http://schemas.openxmlformats.org/officeDocument/2006/relationships/hyperlink" Target="http://yandex.ru/clck/jsredir?from=yandex.ru;images/search;images;;&amp;text=&amp;etext=1745.qM2G3hAyZV_eQ0QZvxVBE4-ui9MI61p0jot492hGQbSilQCJvZh-_ahdxDAnFLWKFV6w15oDvMkOGrCKKVgVfesfB1YQlQu7W6EdPes5D3o.92fcafb7b94ff0d68d58e74eae5d2e4e5fed0d75&amp;uuid=&amp;state=tid_Wvm4RM28ca_MiO4Ne9osTPtpHS9wicjEF5X7fRziVPIHCd9FyQ,,&amp;data=UlNrNmk5WktYejR0eWJFYk1LdmtxamhCbWR6YzNFUF9lZmpkMlhwajBxU01HRDBpVHJZR3RLRi1jLVZWbk42R185aFRkYlhlRGcya0FQOUM1ZXZ0UkpGMkh5WnFOc08wQXRteWxzMURZY3ZOeFphalR3SGFQdThXMHlzQ0lmdmtEcHN5SXB4TmhwQWlWOWg0UFZVci1FSlpLOVlNaWk0b3FqOXlvYTlWUlp3LA,,&amp;sign=ddd4b32745fcfbdbf308a976b77e3fc1&amp;keyno=0&amp;b64e=2&amp;l10n=ru" TargetMode="External"/><Relationship Id="rId26" Type="http://schemas.openxmlformats.org/officeDocument/2006/relationships/hyperlink" Target="http://yandex.ru/clck/jsredir?from=yandex.ru;images/search;images;;&amp;text=&amp;etext=1745.ZZ6KFtfAcUfU-uYpKJcLeXb7TPqcewcaGCJ07laGkg3T8diAcXyXxdlPxhtgna6r7qpYnINEQmSX_YQ_H6jikiCNhdboUqDRPvf3yggb4_A.6c7918fb1b125feac427ae6fe7e7eecc87fcb567&amp;uuid=&amp;state=tid_Wvm4RM28ca_MiO4Ne9osTPtpHS9wicjEF5X7fRziVPIHCd9FyQ,,&amp;data=UlNrNmk5WktYejR0eWJFYk1LdmtxbjhoY2p4NFZFMzZsS0pjSHRhSThyS2E4b0NISTJ3ampKZTM4Z1R0eS1pb3NxOUUzemg0bkRKa0JFSFEyRFROa21IMjF6bzRVN0ttd25PZXl6RlBHYmZnY1Y0QUdWcjZZTHZ6SGwxTjhRWXM1YnR0dTZqd2dRbjR4U2xYMV9vRVdMcmxNb2t0MW93YkRYNFFDbG9xWTdqQk1rMWd6REcxMVEsLA,,&amp;sign=9379b94692d7b3765744894a9e591fe9&amp;keyno=0&amp;b64e=2&amp;l10n=ru" TargetMode="External"/><Relationship Id="rId39" Type="http://schemas.openxmlformats.org/officeDocument/2006/relationships/hyperlink" Target="http://yandex.ru/clck/jsredir?from=yandex.ru;images/search;images;;&amp;text=&amp;etext=1746.92EkzNBCy19JlqTmvW5P1VsoJVU6RUJH3I4wmCYuHIeMIX1G7LgceBoHGKjARzKWk-Nbl1z5lK2VfFH0LJFvX7Qrebjck6iA30OGfm8YSA8.e33f0b4b40f80685449169f0d939def8488b7003&amp;uuid=&amp;state=tid_Wvm4RM28ca_MiO4Ne9osTPtpHS9wicjEF5X7fRziVPIHCd9FyQ,,&amp;data=UlNrNmk5WktYejY4cHFySjRXSWhXQldMLU1wM2Jmc09nb0xiTjEtTWxLdWZua25YcDR4dU91TG5uY1BnT0ZxTHh6QTNtQjNoZnpHOHlEU01lRHNxTzBVajBuMFBrRjJQd09UNF9KamVPU0VlWEhLWEJpREtnbGx2d0Jyby1vb1NoakFRMnBLWVdaTTMycGJhMHRESVBwTTZEYTU4cjItaXl3bmdOajVMMTFhcHowMlVrd3lDaHEySGtJdXBsOHdH&amp;sign=3d9c772da6a8489b73afa95ddbd254e7&amp;keyno=0&amp;b64e=2&amp;l10n=ru" TargetMode="External"/><Relationship Id="rId3" Type="http://schemas.openxmlformats.org/officeDocument/2006/relationships/hyperlink" Target="http://yandex.ru/clck/jsredir?from=yandex.ru;images/search;images;;&amp;text=&amp;etext=1746.pFPL995TMe_nUyZ7Oa3f-RTVHOOH0fRJrrRtgowPKh3mXMpSh2EchEESt5Ac_9D6CWzV_Q_zD_pObM-TQb-7ug.690c2ac6307c4f1e1c82162451a2cf3845b1cf02&amp;uuid=&amp;state=tid_Wvm4RM28ca_MiO4Ne9osTPtpHS9wicjEF5X7fRziVPIHCd9FyQ,,&amp;data=UlNrNmk5WktYejR0eWJFYk1LdmtxalZFNlA5aHduTVg3dGFzS0JnVzBFc3pyTm04VHBjRTFja21COEhaSTh5RUVOaURpWm9pUXVsa1Y3T1cxU3Yzd0FuRWc0ZWRBaldxRWViT0hWZ0FDZWo2REZKSm5vSWdDMl8wbVd2QWFTckd2WWNJdk1qcWw3ZENqSjJzbFFJcmlvT3p2QXhlN3NRMg,,&amp;sign=c7113a7746ced28e7b14c5776b42b2d0&amp;keyno=0&amp;b64e=2&amp;l10n=ru" TargetMode="External"/><Relationship Id="rId21" Type="http://schemas.openxmlformats.org/officeDocument/2006/relationships/hyperlink" Target="http://yandex.ru/clck/jsredir?from=yandex.ru;images/search;images;;&amp;text=&amp;etext=1745.3ZhH7FgKaKVDz2MvtE4wPgh6NTJDC02WqnMlMOtmPrYWVCV-nITQ3TEe0ingJitSchyRJJrZwQJ0n5_AKmv0GQ.b82d1f474122fa6a05fdfa4d34e8f992f6704d96&amp;uuid=&amp;state=tid_Wvm4RM28ca_MiO4Ne9osTPtpHS9wicjEF5X7fRziVPIHCd9FyQ,,&amp;data=UlNrNmk5WktYejY4cHFySjRXSWhXSlhPOGhnQjRONUotTnRmcENpZXh0WTRWY1RHQnRBTEphd2dITnV5YVdjZkRkS2UzTVhlZVhHX1FYTnJVNVZBOHZyaW1ycUZ6STEyZWw0T1RCbXphdjFnRXhvX0lnWUx5dzBLWHBGSktERnltc2pDaTRKRVZYNjFsbk5KMVZBdmxmUnQ4ZTBtd21ZMkphdDJBcnhBeUlxcS1FX1lKWFZTNGp3NDBZVTFMTWpuaFNRdWtabXdENDhQLXItaWNlVmMwZyws&amp;sign=067e10a96ed1d94f1b78124bef090c76&amp;keyno=0&amp;b64e=2&amp;l10n=ru" TargetMode="External"/><Relationship Id="rId34" Type="http://schemas.openxmlformats.org/officeDocument/2006/relationships/hyperlink" Target="http://yandex.ru/clck/jsredir?from=yandex.ru;images/search;images;;&amp;text=&amp;etext=1746.SI1K4YWBgCRqEPWhPAHXcOxwSVTecLbCFCXxwW3bU4-_Rf99SXPFxE0XMhbWvxPQ3N-P4Z-dhH8Yi8nLZUUWmw.45358ff110ea7547be12bbe171fe6f32bc7a5f45&amp;uuid=&amp;state=tid_Wvm4RM28ca_MiO4Ne9osTPtpHS9wicjEF5X7fRziVPIHCd9FyQ,,&amp;data=UlNrNmk5WktYejY4cHFySjRXSWhXRzJ3TnppRzZmYk9IZXhTZjlpYkk2RDBoNkdPLUczcDEtZEQ5b0J0eTdncXh2S2JKZ09vd2EwNDNtSVp0ajh3WVZpcHR5RzQwQ1VISmJoY2lwckh4cTVKbS14V0dZSEdwYnZrY0xiWUhtNS1ERTRzSkpLV2NUSjZiUldwNDU5Zi1uR2pnZE1sc0tKTTRVR1JjdmxTbjY1Y19paFRXZUZFLVd2S1p0R3lfakU5WW9PeGYyVXlDRjAs&amp;sign=6d55ee7a84192d8a25a167523946a1c9&amp;keyno=0&amp;b64e=2&amp;l10n=ru" TargetMode="External"/><Relationship Id="rId42" Type="http://schemas.openxmlformats.org/officeDocument/2006/relationships/hyperlink" Target="http://yandex.ru/clck/jsredir?from=yandex.ru;images/search;images;;&amp;text=&amp;etext=1746.1LNeOEM3lD45v0i8UnwdvllomUB9_oCJXBeR1aN-dZJ0L3BtZ3ynUJJTtTY8OxUQ636BXGO8ijH_nabnA-4PcQ.c7a092aee6b0da8ecf08817dcabe219c79f1906f&amp;uuid=&amp;state=tid_Wvm4RM28ca_MiO4Ne9osTPtpHS9wicjEF5X7fRziVPIHCd9FyQ,,&amp;data=UlNrNmk5WktYejY4cHFySjRXSWhXUGJPM1JMOTViRWhzcm9kMHJLcUtYVEdibkZabHR0N19HVVFrM25WZy1mSzZJbWJLUlMySVBjNF9uNk9BdW5jbGUwdTktM1FaeWFBeWtqQjFNenB1Z3Z5aHVFWVFUbjdGNVpVLXQ4TGFGaTlNb0QyOW11NndYNWpiaGF5cHhhZHhkWV9HZXhsUmI3Mm8tc3pCUS1OY2RhaHFKTTAxV1pjeUVSSFZhRUxndzVkZ1Y3aWl2WXY3M2pGMmJPZ0x2QkdScXl2c3oxSFdDMm4,&amp;sign=a49ef73ae0a37e7613016c68f3a62bdb&amp;keyno=0&amp;b64e=2&amp;l10n=ru" TargetMode="External"/><Relationship Id="rId47" Type="http://schemas.openxmlformats.org/officeDocument/2006/relationships/hyperlink" Target="http://yandex.ru/clck/jsredir?from=yandex.ru;images/search;images;;&amp;text=&amp;etext=1746.GMFsXQMusNNIMazwrn8MzYWNOv_Mo52T1IjxBx7SLbX4BCITpgU8RSD3lMybvMGHc9stxS_0KYleLUJ8PqjaA9EO1QIamAXzZs6zKGxDdEU.aa5b062c353f03f83c5ada9e7527758fd3645101&amp;uuid=&amp;state=tid_Wvm4RM28ca_MiO4Ne9osTPtpHS9wicjEF5X7fRziVPIHCd9FyQ,,&amp;data=UlNrNmk5WktYejR0eWJFYk1LdmtxaEhIOEJkUVA0YjNPODFwU0FyQnJDYi1OX19CMHFhMGhPQTc2bS1fNTZCeGhrR2t5RWhJaXBlUGZCeEpsSXNnRDB0ZkprUjRjd05DeDFqaEtVQTFVNS1xRTZJc1pPbUFmVG1vY0dTeXJRZDVPNnlsZ29Zbm1kRXhzajVCYXRfZXZ2dVpEMnNNWTBvdmRFUk51UUNsWUdfMElEcGhWdnBFcUJQa3hFSGVmMDJZaU5XX0ZLSVNoWkNENjZoR1c5MHNTWFA2Ml9YVnd1emdfSk5WWElxNFkwayw,&amp;sign=f1df3908dfe2a4071b913ffb77b7f9b8&amp;keyno=0&amp;b64e=2&amp;l10n=ru" TargetMode="External"/><Relationship Id="rId7" Type="http://schemas.openxmlformats.org/officeDocument/2006/relationships/hyperlink" Target="http://yandex.ru/clck/jsredir?from=yandex.ru;images/search;images;;&amp;text=&amp;etext=1744.mCQ5N0JZdQzMWMmUGF83GH3znliYAtmfwwnPrsbuDHRpFu0TuaBFjKeurMpOjcYm.19916ad663f06e6d3537ffc01d693c18e7814955&amp;uuid=&amp;state=tid_Wvm4RM28ca_MiO4Ne9osTPtpHS9wicjEF5X7fRziVPIHCd9FyQ,,&amp;data=UlNrNmk5WktYejR0eWJFYk1Ldmtxb25OeXJnMUszakVFRFVWUVZ3ZjZEUGFmOG5KZVdheC1DbUltc00tNE9pRlpPMVZlUFhQbmZGeWNmOHdhX2Y4RlM5SjI2T0RadDVCT0VMbEp3YlB0a3VHeHdBZmxpcFZtNTQyVFpKWmQ5TkI,&amp;sign=83b355836727b878f4bc5a1e4c89ae08&amp;keyno=0&amp;b64e=2&amp;l10n=ru" TargetMode="External"/><Relationship Id="rId12" Type="http://schemas.openxmlformats.org/officeDocument/2006/relationships/hyperlink" Target="http://yandex.ru/clck/jsredir?from=yandex.ru;images/search;images;;&amp;text=&amp;etext=1745.HXCjxUlaodAaxRS3R6Jgdurqg2CAAh8B8H_1xdpOU1cGUBt7u4o69Z6Gs9ogoEAD.7b724fe7dab30389a3ce442a4d10071268772db6&amp;uuid=&amp;state=tid_Wvm4RM28ca_MiO4Ne9osTPtpHS9wicjEF5X7fRziVPIHCd9FyQ,,&amp;data=UlNrNmk5WktYejR0eWJFYk1LdmtxaVhQNmxFdXkzUk5pd1g3Y1hTQmxJakdwQ205Y0ttMzBmb2tjdEU3UFhacV9TUzNKTVZ4WGpDUlFJcUVNX1BIZXNNeFlTZkpKX2lGZFBSbHVTdDU1ODRJb0JROWdmdlIzdyws&amp;sign=957b1267f02701776e12aa6f02f4a742&amp;keyno=0&amp;b64e=2&amp;l10n=ru" TargetMode="External"/><Relationship Id="rId17" Type="http://schemas.openxmlformats.org/officeDocument/2006/relationships/hyperlink" Target="http://yandex.ru/clck/jsredir?from=yandex.ru;images/search;images;;&amp;text=&amp;etext=1745.kEA7wGVBIkjMevCsXyikyoal469YqUhHMsx4iJLA1DMpcDlcLyGnC9CuRrPUZm3Wupa1pF-A_7hEVQGLGXBn7g.075d1e43941aaddc58f295e6ae83f1acd1d52154&amp;uuid=&amp;state=tid_Wvm4RM28ca_MiO4Ne9osTPtpHS9wicjEF5X7fRziVPIHCd9FyQ,,&amp;data=UlNrNmk5WktYejR0eWJFYk1LdmtxZ2ZHbWVvUG91Mld4eTU0X0ZWWDZ3WHBkVGxQTWY5cXhmSFp6d0FXY2duVl9HZmdob0RyN1FiU3RfY3FuUGdMWVkzaW9Ncjl5SjZhTTdsbFZOUnJKLWozdTFiNEsxT3VHMWpmRDVRbVhDWHpaS0ZjVjk3WTZNNk1xbHdUSTJiNmdGb01QbnlSRlVqOWtzTzctbWdWOGNFLA,,&amp;sign=7d65ae6a459646e5d3f8c4de5bfee21f&amp;keyno=0&amp;b64e=2&amp;l10n=ru" TargetMode="External"/><Relationship Id="rId25" Type="http://schemas.openxmlformats.org/officeDocument/2006/relationships/hyperlink" Target="http://yandex.ru/clck/jsredir?from=yandex.ru;images/search;images;;&amp;text=&amp;etext=1745.7lzSehhorngfFSBvJYMxyUeJ3MDspW4wmIKTOTkitNM6YoZbVfV8sFX6GxCFx7BdnYSb4XB5VbZcRVqqXNUIQDUvth4fJ-vqN7Ns00LPxn7XNfH623C27U83DnRuC8R4.1f3cf5fb9dec326208fc4553c7461d73b902f91a&amp;uuid=&amp;state=tid_Wvm4RM28ca_MiO4Ne9osTPtpHS9wicjEF5X7fRziVPIHCd9FyQ,,&amp;data=UlNrNmk5WktYejR0eWJFYk1Ldmtxa19jaDhESVBabmZMUFgzMlQ1NndocGx4VUNlMTRqMUp4QmlwZWROYWlLMktDSnp0Q0FYWE5EY0Z3Q1Y0ejExQUkxSE5UZU81dzlFMW5MZ05ZX3hfLU1nT2kzMmpuVVZic1dhWVdvZjF5c0s1YWwzS0ZiSTkwNU1iellqbEh5Y0F0VVlSTDh0VWdKMUN5aG9RX2oybEtLNDhTSFRfNnJBQjk5NkFGRVdULWpuN1hHRHhFOGY0eTdTWnFHRDhCOWR4V1EtWV9OTE1ya3dLb1MzZXAzX212bXZFeU5wOXdHM213LCw,&amp;sign=9935dd533f4719d770a64536ead3e4ea&amp;keyno=0&amp;b64e=2&amp;l10n=ru" TargetMode="External"/><Relationship Id="rId33" Type="http://schemas.openxmlformats.org/officeDocument/2006/relationships/hyperlink" Target="http://yandex.ru/clck/jsredir?from=yandex.ru;images/search;images;;&amp;text=&amp;etext=1746.Tn6FKvU6eq7cgyPAnwqhkBF1dxewWbMzQhLU60xx7c4LFb_l9X5ngLcOV5MJyL4dxYDf5HiKe5QBL2S-v_m3HA.91f65267d594e7bd2447fb2a3e87597f1e269b4c&amp;uuid=&amp;state=tid_Wvm4RM28ca_MiO4Ne9osTPtpHS9wicjEF5X7fRziVPIHCd9FyQ,,&amp;data=UlNrNmk5WktYejY4cHFySjRXSWhXREs1bUFLNko1eFA3SUtURVNNOV9Qbm9zMGNuejlCTkUzZTdEQ185eEtxcTZrVThVb2o4WkRJX1FUbmRsaC05azRkb0tLUzRxQmtiTmtvdlVIVVhvWldkZHc5MW9iLWtTQSws&amp;sign=dea7ac6ad7daa5399d58d235e3e2671d&amp;keyno=0&amp;b64e=2&amp;l10n=ru" TargetMode="External"/><Relationship Id="rId38" Type="http://schemas.openxmlformats.org/officeDocument/2006/relationships/hyperlink" Target="http://yandex.ru/clck/jsredir?from=yandex.ru;images/search;images;;&amp;text=&amp;etext=1746.yemrY3MZI_2o-4kIrxuYHEPy0A7KBpdyJmxeMMpv0n4OdYRs5zmWF711f8VE1sznPd3dODSlMJxyPxfmp-H6uw.4390b2942e15401e077acc8122a10ac991396511&amp;uuid=&amp;state=tid_Wvm4RM28ca_MiO4Ne9osTPtpHS9wicjEF5X7fRziVPIHCd9FyQ,,&amp;data=UlNrNmk5WktYejR0eWJFYk1LdmtxcnZWT01qclh1OEhrNlJxNW5NeWV0U1N4MGJyQUVZamY1eHNGMWE3Wi0xRXlqTWNHaHowSTJ5aXNiX1lXUzhVcHNTNnFrb2U3Nm1kaWV4VXcxaVJGV1NZV2tGTTdPSnpRR3BqZ2JLSGF4ZFVERzU3M3NBdC0tbmJ1QjY5ano4Szk1M0p3Umd6S3VSbktOOXNRdHhKSms0WGNnZ19qd0R0MVEsLA,,&amp;sign=dcafd24574d8fd454f5cfe6ff4a62ccf&amp;keyno=0&amp;b64e=2&amp;l10n=ru" TargetMode="External"/><Relationship Id="rId46" Type="http://schemas.openxmlformats.org/officeDocument/2006/relationships/hyperlink" Target="http://yandex.ru/clck/jsredir?from=yandex.ru;images/search;images;;&amp;text=&amp;etext=1746.Il1tlqzbhONA4NLzBu0PMMOVkfHniL5mRIJ05kxhsFBjhd8RKxVJYuYSBeVHxWwOcsfjDO6PfJa--MY4cMs2_PjI1hPlnRysni_iaQCj4Fi_ImP8167ukaNGd2yUp0Ch.0a073533dc39597d7f2bee91798a068d9a1b1279&amp;uuid=&amp;state=tid_Wvm4RM28ca_MiO4Ne9osTPtpHS9wicjEF5X7fRziVPIHCd9FyQ,,&amp;data=UlNrNmk5WktYejY4cHFySjRXSWhXRHp4Tlp5OGN6TGRPNzA5c2ZIMEh0WFNhWjAzQlhZZnJiZkhVVlMzQ1IzVlYwRjlaNjdqYU9GZk9LQkd1eTlNWDhBMGx1b0dpVWtEQ0piSjJNSzBXcXU4NE9ST1ZIYVZ3VXpOU1d1cFFLYTl0ai1Gbk1EdGtVdVYwR1IxT2JfZGZYYW1ibEJSaVh3NmczLVhZbC15T2NaRVU3UlFlLUQwLUw5VzhsT3JKX2w5&amp;sign=ae41593f9d5e1e7f4c962b34c35b7322&amp;keyno=0&amp;b64e=2&amp;l10n=ru" TargetMode="External"/><Relationship Id="rId2" Type="http://schemas.openxmlformats.org/officeDocument/2006/relationships/hyperlink" Target="http://yandex.ru/clck/jsredir?from=yandex.ru;images/search;images;;&amp;text=&amp;etext=1746.kxQMu0L7P1QOCAdrKHsJ5vUo573p7BrHU5NhzsN9oDkhlRZr18OMe7f6XcZkKhhskNXLgx1ehf8gDk_160Y4Y4V1n-0peX1Blx6GPxuho0E.7858e3926a4eeb962f380e154ed22ab80c3676ad&amp;uuid=&amp;state=tid_Wvm4RM28ca_MiO4Ne9osTPtpHS9wicjEF5X7fRziVPIHCd9FyQ,,&amp;data=UlNrNmk5WktYejR0eWJFYk1Ldmtxcjl2SHpKUGZ5cXRRbmdhVGlISWJ4QTZzOVVuZld1eHo1SkMxeUVGTFFyaHpjeUI3U0pUY3FINldNTVhvZFNLLXJ2bVBpeVVyVUN1eHBhR3lkSVhKTExoODlMZUh6TjJ0Zyws&amp;sign=ad8e5e34f2b4eddb8e8705c8580a6428&amp;keyno=0&amp;b64e=2&amp;l10n=ru" TargetMode="External"/><Relationship Id="rId16" Type="http://schemas.openxmlformats.org/officeDocument/2006/relationships/hyperlink" Target="http://yandex.ru/clck/jsredir?from=yandex.ru;images/search;images;;&amp;text=&amp;etext=1745.mO-Z01Gw9REMRUvSnCGE7qtRZElLjn5XwOawJNyHx_pC2tpC81kXnqr1oknSTGhSXeWIM8uaMaHDb_jRuy8A4Q.9356c58cdde14051630e410c3f5594fab5122b8d&amp;uuid=&amp;state=tid_Wvm4RM28ca_MiO4Ne9osTPtpHS9wicjEF5X7fRziVPIHCd9FyQ,,&amp;data=UlNrNmk5WktYejR0eWJFYk1LdmtxbnhYTkJhNzlnQjl1Y2dRNlg1c2tEcTVNRzR0dnJpUVBCS3BvaUkxUUxKWUxJVEl3NWZPeXNWVDhjMXE3YWFnNlFtMFhaU01meFpQRUVXMXItNF9rUTNYZU5LTWdxX0E5bWdrUEJBeXNNREJHalctd3dSNEJmbDJkUGRCa0pqcEhlMFFzM2xIM3gzMkc5UWRYOTR5b2tlNURoWDVRby1NRnpJaGVIZzRsRnVILWFtZk1Va3h0LWhoVk9CUHJoZUUzRnpxekhkVV9sT0NwYm5TQXgwcFUyTSw,&amp;sign=eaffd4edecd4c23bf96132776ab9985c&amp;keyno=0&amp;b64e=2&amp;l10n=ru" TargetMode="External"/><Relationship Id="rId20" Type="http://schemas.openxmlformats.org/officeDocument/2006/relationships/hyperlink" Target="http://yandex.ru/clck/jsredir?from=yandex.ru;images/search;images;;&amp;text=&amp;etext=1745.FK0NTpqBIYVY6-Bre_tzoJkpkSmOIcib5Nid7PsULUEjTI3n7UaHltFlJ8eIz7A2imqrwC_IHPCa00JluaZiq9ZuWrksDiolnWV1gtkCLPcoMiRNs4QTXN4r0efjOvT_.c0689f8a93f88aed798b0b204640b8a5f9edba11&amp;uuid=&amp;state=tid_Wvm4RM28ca_MiO4Ne9osTPtpHS9wicjEF5X7fRziVPIHCd9FyQ,,&amp;data=UlNrNmk5WktYejR0eWJFYk1LdmtxcDEyLWxqTVRoRWpnMExqZ0x1aXJHMEhEbjlqS210SXUwQUtfMUZNSHJUYmk3dVc4bjlUSEhuR3lWUUt4NDQ3QkVjX29ac2dSaERqaFJmVG9LVXZWem95cUlQSGNHQnIwRTZMNjJXUFpEcmNqY0lLYTdyQnZtc3dpMFdlZFNZWkZ5dzZtLU5xX1JsN2VVUnNtLWNWRFBjLWdPUlUxNVVGd3hzd3J0bmFjQkxsdk5kUWNlZDItQnI0d0g1U3dvVzB6cjQxNTg1cmE5MEQ4NUxYczRiQkVZUEF5YUtHMVFmRzdvZVBPb2dGV0lsNg,,&amp;sign=b3979be33895e5d74b5b88aa78776be9&amp;keyno=0&amp;b64e=2&amp;l10n=ru" TargetMode="External"/><Relationship Id="rId29" Type="http://schemas.openxmlformats.org/officeDocument/2006/relationships/hyperlink" Target="http://yandex.ru/clck/jsredir?from=yandex.ru;images/search;images;;&amp;text=&amp;etext=1745.JRO4BL2SZrIVqUT_wdLswEVNpJT-Bh2BL6ibWKFWQEqbvuZ2iiMTpM6fBb8Lt1eQ3xLrxyA-UvMFGZifCMXdCg.b83f00214670cecd2d94d8dc2aa70ea08d21ef0b&amp;uuid=&amp;state=tid_Wvm4RM28ca_MiO4Ne9osTPtpHS9wicjEF5X7fRziVPIHCd9FyQ,,&amp;data=UlNrNmk5WktYejR0eWJFYk1LdmtxaVZld3pwS1RzdU1pdEVjcWdRQmc1QmdVLTAtNmxTRExaQVJ2RlB1Yy1ZLU5RQ0stTnBCdkpLUTBWMVNsTFJweHpqeHFHajJyS1BXaVRRWi1MWFktcGZiZkNyNERYS2gzeF83QjVNOUpZWG4zZ2Fwc0Z2aEJfanR2QWwwa3RtOFNKU1ZHSHZCVmtjZg,,&amp;sign=f5f6eb3bcde5665121764ec8e1da84a5&amp;keyno=0&amp;b64e=2&amp;l10n=ru" TargetMode="External"/><Relationship Id="rId41" Type="http://schemas.openxmlformats.org/officeDocument/2006/relationships/hyperlink" Target="http://yandex.ru/clck/jsredir?from=yandex.ru;images/search;images;;&amp;text=&amp;etext=1746.MFLbTnzqPxiLynqDCvw0_F5MvLgNp8TAnNzQMuVTnU62lBWSkTA-ACCKBU6JRQtZxuYyhxS52kjXYRgwhcn8Qf8RYN1pc_RuX1hjpV0_kKw.88b8a95688b4289d60677da2b655c996705ae766&amp;uuid=&amp;state=tid_Wvm4RM28ca_MiO4Ne9osTPtpHS9wicjEF5X7fRziVPIHCd9FyQ,,&amp;data=UlNrNmk5WktYejR0eWJFYk1LdmtxcVVEOHBQOHlaX0NMWk5TbC1tU3NNZzFKOFBGUVFZUmNBdElBNllyN1c4bGV0LTBDMzk5VXVUZ0J5OEl0VWJjTGViTnhuZWZEbEZGUUVzTUhWQnY0aVc0eWMyNFBwWlNydFhIRFo2RlRSd1piRktPVFBxU0pDYWc3VU43OHhmcUc3N25TTy1FSlNic1phTE5uc3FMc0RUdHZWOE0wSENyTlkwNVBXVm5GbG1oTmM2QzFGSUZDeU1QMWIyS0IwbFh5MmVMNkJPNk1YemdzdUJSTmlYdXBCdyw,&amp;sign=614e938a52b41e02ad5de914bfe947d6&amp;keyno=0&amp;b64e=2&amp;l10n=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clck/jsredir?from=yandex.ru;images/search;images;;&amp;text=&amp;etext=1746.KEAGBV1YR483uviBtGyiZ8q5Z6txuhu28UNvoNfvCDCqyYtkqwPgFLXptN7478ezbKNjYQV1w9rNqJ0waaZkyYu-8jbZ_74BAh5fGKsV_bI.3d334e580174b4f1c43c0164fb51eb55a16601d9&amp;uuid=&amp;state=tid_Wvm4RM28ca_MiO4Ne9osTPtpHS9wicjEF5X7fRziVPIHCd9FyQ,,&amp;data=UlNrNmk5WktYejR0eWJFYk1Ldmtxc2JRSnRLY2lxRF9obG5SaGNEUmUzWU1nTXlWdDdJaFJnSjJnbU0tM3BsWEx4S0JWeE50WFVxTGhiQnI1ZFp3b0ZsVTF3cHNfd1RZQkE4NlYzQmExUnJTbVR5Zy1RRVV5YmlNVjJRYjd2X19WVW9kLWdqM3Q5RjluMTRwaWJDYzNueWh5R2hsZGdzdg,,&amp;sign=c466d4a465e37192cb1031b5bad69326&amp;keyno=0&amp;b64e=2&amp;l10n=ru" TargetMode="External"/><Relationship Id="rId11" Type="http://schemas.openxmlformats.org/officeDocument/2006/relationships/hyperlink" Target="http://yandex.ru/clck/jsredir?from=yandex.ru;images/search;images;;&amp;text=&amp;etext=1745.riuuqtkoi0h-YLSy3Vd5r7fBbc7K6l8Uw3Q8VczxcWUKyu50wgxooJuq-Cdti9nX.458232aa83339c8914a13cd2806cc6df2705c632&amp;uuid=&amp;state=tid_Wvm4RM28ca_MiO4Ne9osTPtpHS9wicjEF5X7fRziVPIHCd9FyQ,,&amp;data=UlNrNmk5WktYejY4cHFySjRXSWhXRF9lbzBTbEJpY0oxSTZXYlJuRGh4Z1pVMVY0U0tXejN3UUtQUGR1Unptd1BGNmNRU1RQUFFoSXhNdkJNY2puV2NpaU9pZ0Y5bUQxTmtHczhnR0JGV3hReGc2Y1JGNHVxb0tRNGgwc0t6dFVwTk1PQXpncWgwQmp5b0FWTmpoRWJaUzhBN0RHR1h0Qg,,&amp;sign=164e4743be9111b780b8e74f3012c4eb&amp;keyno=0&amp;b64e=2&amp;l10n=ru" TargetMode="External"/><Relationship Id="rId24" Type="http://schemas.openxmlformats.org/officeDocument/2006/relationships/hyperlink" Target="http://yandex.ru/clck/jsredir?from=yandex.ru;images/search;images;;&amp;text=&amp;etext=1745.xoLhoslhYAdMnlq8VEf_VGb3kWKXoveVuIGVVrrSBtYm3CiakmUcr3QzvN3ez5KbZpxEu9etrVkyW7Onnl50jQ.2f0c77073b8be221ba98fe0acbc545061372fc9f&amp;uuid=&amp;state=tid_Wvm4RM28ca_MiO4Ne9osTPtpHS9wicjEF5X7fRziVPIHCd9FyQ,,&amp;data=UlNrNmk5WktYejR0eWJFYk1Ldmtxa0lyeE9XZHp1RTk3QXJNZ3k2cVd3MWE2WVBwUm9RREpQeDE3Wks2V3E4dG9HRGxJVDlCOGhDRTBrbExxMG1BYW96ckp4VnpFcmxRUkoxbjZJV2t1N0lFVFdBMC1RRDJXMHlObkQ2bU14S3hNcENsQW5XZFZFMlRVeHBqWHpoSExvMVNyV19Sd2F4TFpzTzB2UGlMb214RVplcUtEVldpOTlaVW5ldjh3blpMUkNEMkVxM3pnRnZLai16VTZxSFI1QUVLajJlT25hLXQ1VlZzSWo3V2V4dExQNTlXYVA5TWhreDZkUVdkWlVfdw,,&amp;sign=949d0b3d790975f8602e410dbe957f94&amp;keyno=0&amp;b64e=2&amp;l10n=ru" TargetMode="External"/><Relationship Id="rId32" Type="http://schemas.openxmlformats.org/officeDocument/2006/relationships/hyperlink" Target="http://yandex.ru/clck/jsredir?from=yandex.ru;images/search;images;;&amp;text=&amp;etext=1746.VnaGWnGl04EBqYMd212mFi8juu7VBoVVK8MSmUj0mqWNHsiDijyQvbcF7gbX47-ZRc0-jWczj4IyHAtjCo008A.5712ec635bd75b02c16a7edbb0d6354a1c72fbcc&amp;uuid=&amp;state=tid_Wvm4RM28ca_MiO4Ne9osTPtpHS9wicjEF5X7fRziVPIHCd9FyQ,,&amp;data=UlNrNmk5WktYejR0eWJFYk1LdmtxdDZFa28waU5HWkhTQ0xSNlIxQ2pWbW83anlwU0o0WDVEQmlzV3hSSzN3NkR1MF9aX1V4UnF3bDVCUjk0STVpRjcxOHN6cUJ4b2ttd2h6bWN4a0F2QjhHdlpWQWUzbUJEUSws&amp;sign=c1ab483dd6754866f23864c55924b195&amp;keyno=0&amp;b64e=2&amp;l10n=ru" TargetMode="External"/><Relationship Id="rId37" Type="http://schemas.openxmlformats.org/officeDocument/2006/relationships/hyperlink" Target="http://yandex.ru/clck/jsredir?from=yandex.ru;images/search;images;;&amp;text=&amp;etext=1746.fM-58E1RnPJXRGA0go2RMqFVhd58cAtnBt9aPC7nf77eDy1kzK3bbg9IwlLmha4-.6dca1e7f710ef8a3edab27a9e9dcce61c8818295&amp;uuid=&amp;state=tid_Wvm4RM28ca_MiO4Ne9osTPtpHS9wicjEF5X7fRziVPIHCd9FyQ,,&amp;data=UlNrNmk5WktYejR0eWJFYk1LdmtxbG5HR0d0b3ZrQnNsVnlVemRZb1dBTHB2S2QtVFd4N2ZoeUk3aGc3ZzV3aGNuem41dHBIZnhOWGJRdVUzbDdnUkNIUUc4NlYzQjBvYllnV2lKVXJiX19zUW9zN1RQeWNubjI5NVllS0ZfZkc,&amp;sign=3929a8f2f2256e241c81615c87c16f7c&amp;keyno=0&amp;b64e=2&amp;l10n=ru" TargetMode="External"/><Relationship Id="rId40" Type="http://schemas.openxmlformats.org/officeDocument/2006/relationships/hyperlink" Target="http://yandex.ru/clck/jsredir?from=yandex.ru;images/search;images;;&amp;text=&amp;etext=1746.x7INskGjDYxI0lwM6eL3zWlsEmipYV68IjMJodg5f1j8XaiMWMPib2k7M5RT2KGB8UE29wvcN27uta1_Q8Ovmx3qjwE0u6UsE8Hz0UqlOac.2eb53ad14579a976abff772d3bd91199a93e8a8b&amp;uuid=&amp;state=tid_Wvm4RM28ca_MiO4Ne9osTPtpHS9wicjEF5X7fRziVPIHCd9FyQ,,&amp;data=UlNrNmk5WktYejR0eWJFYk1LdmtxZ2h6ZVdJekFFd2dhQmRaMXExYkllem1fN0tEWW5SQVpTbGFBdXhwM3pGTms1U0ZBSi1NWjBvRDdmR0pmM0MzTkpNTE1ZY3FKeTJKeHdERGRTN1d3NjRKQ0ZSeGExYUlZamZucXBZa3VDR2s,&amp;sign=6a161c20d90bc32f598c6267545800bc&amp;keyno=0&amp;b64e=2&amp;l10n=ru" TargetMode="External"/><Relationship Id="rId45" Type="http://schemas.openxmlformats.org/officeDocument/2006/relationships/hyperlink" Target="http://yandex.ru/clck/jsredir?from=yandex.ru;images/search;images;;&amp;text=&amp;etext=1746.0hiBezLQefq--se2dan2-P_4BCFup2t_gULWrbPrAqVqtGwJu08zKofw__T8awJVEOPraUuUhq-387gc7kRFxeIeKpQtkBPY3XNJTD_7a98.0b25225e3cf415b407eba82d048aafa781b88c29&amp;uuid=&amp;state=tid_Wvm4RM28ca_MiO4Ne9osTPtpHS9wicjEF5X7fRziVPIHCd9FyQ,,&amp;data=UlNrNmk5WktYejR0eWJFYk1LdmtxZ2k0T1lKV2NPajQzYW9lYjMxZHZqU05nN0pBWFluckNBSHBsZ2ZSWXhpai0zS2RuZ0E5VEpCR3hHU3NseW9HOTN3N19MajJuY3RGakNfLW9tdktXLTFFQ2M3UTV3ellzejdJRXdmWUdNUXBtS2hVUTA2WGJqem5rdDFIZ1NPeXJzLUw2ajRuQTFXTkFGeWhiOVdrV1p5dVMwMWhRV2ZsVGcsLA,,&amp;sign=d22199ddd6d786cf6ca41c08c12ee8f7&amp;keyno=0&amp;b64e=2&amp;l10n=ru" TargetMode="External"/><Relationship Id="rId5" Type="http://schemas.openxmlformats.org/officeDocument/2006/relationships/hyperlink" Target="http://yandex.ru/clck/jsredir?from=yandex.ru;images/search;images;;&amp;text=&amp;etext=1745.G9YxAkj5R-hiVf58wF3z_7yWNfKwxcIHLksaTlg6otzFwhuq2SCcFS2jYRqU9ls2.b64b269020f0a140bd0a50e8131128089babe548&amp;uuid=&amp;state=tid_Wvm4RM28ca_MiO4Ne9osTPtpHS9wicjEF5X7fRziVPIHCd9FyQ,,&amp;data=UlNrNmk5WktYejR0eWJFYk1Ldmtxb0JzMkQyQ3B2XzFWejRYU0dsV01KZ1VjWUZYRGhqN0tBYkRyaEVwMjlldFV1OVZBQ252VnhuNHJCVVozbDA4SW11MDk5T2t0bk5GZVVZbUxZamdKLVh2WlgyWjQ5UjlwU1R2aXJxOEpUcnhERURHYmNXS1JYUGExbUVHQ002STRjQXJ5RjlEZ3BKb2d0VUdHYkl1Rk1SNjVBdVFvYmdHa2Jla3J2N2d2am9pUW52LWxPVkFNYmVaeFlzQVhJM19GdVJhd1ZvVHNXczh4WEpNWjNicHhMVmJ1YzJwU2RMS3gxcnN4NFpIa3lXYUVocVZsNGRsaGk0bXZwNk5RSUtOYjg1VnJHRXl4bU80ME5BaV9MOF93cnZyR3NZeFBxQzlKcmYyS0s1aEtmQ1ZhWGlWU2haSnEzZEdTMGQ1RnItS2lFWDNDbHJVaUMta0VoV0hGelc5dk1wSVo4QUFsM1c5Wi1abG5uZUNha0FRZjc0a2xWMUd0c1hGejhaRHU4cnBlQVNzZ2xnRHl0cFU5T2RVVGhFWXpGdnROVDhGNTJBdWllNFdodk5BVGEydg,,&amp;sign=90fbd68e91c5792c6948eb855b463d3b&amp;keyno=0&amp;b64e=2&amp;l10n=ru" TargetMode="External"/><Relationship Id="rId15" Type="http://schemas.openxmlformats.org/officeDocument/2006/relationships/hyperlink" Target="http://yandex.ru/clck/jsredir?from=yandex.ru;images/search;images;;&amp;text=&amp;etext=1745.B7M-j5vCxkpCbX8xu1H5LhWdfIRdetSd18cmQwKFzslz9ypReOzRKZtrYyovTi0s5lk06oBZUv4M4cYWCGnmhA.d1171f91a95acfaa2376806178968ad47fd0e58f&amp;uuid=&amp;state=tid_Wvm4RM28ca_MiO4Ne9osTPtpHS9wicjEF5X7fRziVPIHCd9FyQ,,&amp;data=UlNrNmk5WktYejR0eWJFYk1LdmtxdUZESHFZTmdFSlQ5dHQ3ak9LT1FnWnlWYkx4YlNNekJfbzRfZVhDS1BmMnY4WVZDQjVTTnVRWjNZb3BMaVhWalVkVDVYSTJNbU03OWRqMzJpNmJva2JPLTVlb1pkT0RlazdHTDJINVFsVFpldDhrWUlaSUd4WTFkQW9xamVsdXI2R0NnZExGRnN2MQ,,&amp;sign=3f8c202306b8a792406db70dc63ae213&amp;keyno=0&amp;b64e=2&amp;l10n=ru" TargetMode="External"/><Relationship Id="rId23" Type="http://schemas.openxmlformats.org/officeDocument/2006/relationships/hyperlink" Target="http://yandex.ru/clck/jsredir?from=yandex.ru;images/search;images;;&amp;text=&amp;etext=1744.uoMPeLFANF5-kMd7XSTM1Z2sPOEP45GvG7TMnijJAcwfDpczo5WodNIqqW4GcT4ZwDTjfb9_dwRs9ts6nHPKgg.196437fc51432cbafa07bd2c5a96fb87b778c339&amp;uuid=&amp;state=tid_Wvm4RM28ca_MiO4Ne9osTPtpHS9wicjEF5X7fRziVPIHCd9FyQ,,&amp;data=UlNrNmk5WktYejY4cHFySjRXSWhXQmZmeENTdWRHYWJNWWhXZWR4TWJBZmlQeTdPUnBaWS1XV1VEMmJsN095UGlDWGRzMUFsV29mcGk3bDFMZDJ1RXlOdjJLT0x2SFBUZ1pMTlZjR1A2bTNWR1NqNG9kdXc2NjVFN1BRcXhoR2k,&amp;sign=97571476e0d7e52218f9be86f3e4ddc3&amp;keyno=0&amp;b64e=2&amp;l10n=ru" TargetMode="External"/><Relationship Id="rId28" Type="http://schemas.openxmlformats.org/officeDocument/2006/relationships/hyperlink" Target="http://yandex.ru/clck/jsredir?from=yandex.ru;images/search;images;;&amp;text=&amp;etext=1745.DfkBbLnonAa-yK2gQ72_uDLGzzUe2JjKsehXwjlhQuyipLKzoz7x0YkMq51vR9IQ.8ed5d79b80cd97596db225ca6b84b86fe6fab9ce&amp;uuid=&amp;state=tid_Wvm4RM28ca_MiO4Ne9osTPtpHS9wicjEF5X7fRziVPIHCd9FyQ,,&amp;data=UlNrNmk5WktYejY4cHFySjRXSWhXSnMtcTFxdS1sb3RPdGpyaFNmQmJXOGp5c2hUMjNXbFlPZl9yTmdoS25XZkg3aVhTMkxjbEZFWHZtTDVoZFlBYUhFZzBmcnhQTGl0NE1aZThoZWJBU25JRVhmYjJOSVZ1YTI1OEcwd3JWaGgtX3ZkN0hNMlZpbyw,&amp;sign=4abf5aedac80701819a74e41c5204428&amp;keyno=0&amp;b64e=2&amp;l10n=ru" TargetMode="External"/><Relationship Id="rId36" Type="http://schemas.openxmlformats.org/officeDocument/2006/relationships/hyperlink" Target="http://yandex.ru/clck/jsredir?from=yandex.ru;images/search;images;;&amp;text=&amp;etext=1746.9xkrv7_kwyeDNYwQTvZG0BGhX80d5e6C3t-I8UShxJlzTht6wEqYr6Kw76q712zx.1cfbe116e2d3ce8dc52b0735f15ac5e7fe7616a5&amp;uuid=&amp;state=tid_Wvm4RM28ca_MiO4Ne9osTPtpHS9wicjEF5X7fRziVPIHCd9FyQ,,&amp;data=UlNrNmk5WktYejY4cHFySjRXSWhXRUE4MDk3VC0zVUUwV3JlNkpVXy1Fd1RQN0x2dENWQW9la3BINHVfb08xYW9mNHlGb3B4aHZ1UWpsMjZ2QVQ3VUJsZmJQdmRoYm5NaFpfSWh5bzRPckg5X2tod2Q5cXpGLWFaQmJTSUpydzc,&amp;sign=bfc29c4934c87d39ffeb70b0dcacaa53&amp;keyno=0&amp;b64e=2&amp;l10n=ru" TargetMode="External"/><Relationship Id="rId49" Type="http://schemas.openxmlformats.org/officeDocument/2006/relationships/hyperlink" Target="http://yandex.ru/clck/jsredir?from=yandex.ru;images/search;images;;&amp;text=&amp;etext=1745.uYI5-dizoP1IEcSaMeWhfHF6097bBL0e4MM3ZZ1_sU-brQsw04MlxVyN31gEIm1l.c2b52edc5ea2de7ae42d6f6b0e4f8cee0b9ea9cd&amp;uuid=&amp;state=tid_Wvm4RM28ca_MiO4Ne9osTPtpHS9wicjEF5X7fRziVPIHCd9FyQ,,&amp;data=UlNrNmk5WktYejR0eWJFYk1LdmtxdWhUTVFUMjRnUEVORzdXNEJteWdqakFjTTZfMlFNUnpVWWRydVI0aWlYX1Nzc05sREkydlUzTjV2VXdwZFZEMEl4azBBaDFYUlZhVzRieFRJclhYeUM5VlIxZVh2OENyODhxYnBUSERURklZZUhyaWJDdTNPQ1JvMkNXT1NnYzF1bzhxeEZqWFpKZERRekZsMEl4MXcway1DRmtNLU1lc2csLA,,&amp;sign=6b175665cfdc67a13d1cc51dceff1951&amp;keyno=0&amp;b64e=2&amp;l10n=ru" TargetMode="External"/><Relationship Id="rId10" Type="http://schemas.openxmlformats.org/officeDocument/2006/relationships/hyperlink" Target="http://yandex.ru/clck/jsredir?from=yandex.ru;images/search;images;;&amp;text=&amp;etext=1745.r11wnueKkws8Hlx_byRXqmkwZYpESAq8aG7th4_mK3phLwZjJSBYw7JRaj7gY36PFQXF4iJ1m8tg4Rm8mgZOgw.cfffa2616ad7ec8db84c3369cd1c6a390f783d93&amp;uuid=&amp;state=tid_Wvm4RM28ca_MiO4Ne9osTPtpHS9wicjEF5X7fRziVPIHCd9FyQ,,&amp;data=UlNrNmk5WktYejY4cHFySjRXSWhXTGhnUV9TcHMta3hSdzF3blFIeEhrMVZuN044aGZKdV9IUDAweXdPMWJUcWQ0UEtOMllEc0lqMjZuRVpNTkF1YXRaMHEzSkRBOUh5VFFRN3FLYXN1V1dnSG5LN21lN0tmTnZBOWM2aVk4Q0pyc1djX19ocG9yUlhublJzUUl4ZGxYa214YTkyUlFZMA,,&amp;sign=804561d8dad8c04a904b50eaf3fae2b3&amp;keyno=0&amp;b64e=2&amp;l10n=ru" TargetMode="External"/><Relationship Id="rId19" Type="http://schemas.openxmlformats.org/officeDocument/2006/relationships/hyperlink" Target="http://yandex.ru/clck/jsredir?from=yandex.ru;images/search;images;;&amp;text=&amp;etext=1745.mIKaL3t7R3cQJlFE3HaKM6flwFe91dJ2u9jpxselwkJaT6ljmOiXaqrdvwnKsvlcDXAoPW2n33Mpx1GWFD5DkzTLZD5fRcveBQpS0TqnzJ0.82381aba02b4d31d54aa0146e100c41a2ef123bb&amp;uuid=&amp;state=tid_Wvm4RM28ca_MiO4Ne9osTPtpHS9wicjEF5X7fRziVPIHCd9FyQ,,&amp;data=UlNrNmk5WktYejR0eWJFYk1LdmtxblR0c01YVG1MSWlQLW0xOUNwdDdVS0pwM0lLdE9DdjloLXhnYmpnTzQ2cjdXaDBZbXIxcUxHMHF3OExESy1Bd0xFeTd0VHdlaHBUcDlLT28ycHE3VFRDczAyUEthT2w5cEMzdWdNbi1tNWI,&amp;sign=d4b858b541b4612c23a7c9e5a50e7d52&amp;keyno=0&amp;b64e=2&amp;l10n=ru" TargetMode="External"/><Relationship Id="rId31" Type="http://schemas.openxmlformats.org/officeDocument/2006/relationships/hyperlink" Target="http://yandex.ru/clck/jsredir?from=yandex.ru;images/search;images;;&amp;text=&amp;etext=1746.V6ZzROMnR0aqodXObCYjiaDilBOLCeQwga_SFsOLxpw1voVwkvf-VhpbUULiFgL3.04a1f079a07b003c7a299818e3f97b8cf5388ec3&amp;uuid=&amp;state=tid_Wvm4RM28ca_MiO4Ne9osTPtpHS9wicjEF5X7fRziVPIHCd9FyQ,,&amp;data=UlNrNmk5WktYejY4cHFySjRXSWhXRF9lbzBTbEJpY0oxSTZXYlJuRGh4Z1pVMVY0U0tXejN4Q3NYLVZGOFRxUEtKa3l4NkxFRE1aU2lFUjlwaEdLOGtmUTl4YTRIenlzdnBoaFFSZ0gwMG9FM2lxa2Znd3NjbHc2RklMQ0VqZ2ZKODlNYUdKR211dFpPQ3kyNUJQVk9BLCw,&amp;sign=6e755f9c12c0252e2f3506807fc54e21&amp;keyno=0&amp;b64e=2&amp;l10n=ru" TargetMode="External"/><Relationship Id="rId44" Type="http://schemas.openxmlformats.org/officeDocument/2006/relationships/hyperlink" Target="http://yandex.ru/clck/jsredir?from=yandex.ru;images/search;images;;&amp;text=&amp;etext=1746.fFoxXfCn_Gsgdp1dVaReIMSS509H7HA69fhcVcPW1GdCFW0lvteNbFat-71VXswt8keqNj2l6AnyUCdwzJP8U35V8S3Loc9mCixa0bEtj2w.9eae7f62bb952b08398c8406b7865c4cc1803450&amp;uuid=&amp;state=tid_Wvm4RM28ca_MiO4Ne9osTPtpHS9wicjEF5X7fRziVPIHCd9FyQ,,&amp;data=UlNrNmk5WktYejR0eWJFYk1LdmtxZ1c5TTRUR1JTZ0dqeGVZemZPUHdfaXJ4MkZ4cDRIOXBsbFlxU05vYTlCbjBuRWtEemVrWDJLTmo1QWcxZ0pvaEtKQzQtbDFpdGE5a2hEMWlFNWR5eFROaDVBazJsVkhXelRQYlZEd2NlWW43cS1pUUJiUUR5TSw,&amp;sign=84226d1a71a5217d47f95b3947c8cb73&amp;keyno=0&amp;b64e=2&amp;l10n=ru" TargetMode="External"/><Relationship Id="rId4" Type="http://schemas.openxmlformats.org/officeDocument/2006/relationships/hyperlink" Target="http://yandex.ru/clck/jsredir?from=yandex.ru;images/search;images;;&amp;text=&amp;etext=1746.iu4HwUbn7i8Pd4mKttulfrgF57TAtVnGJSMRT4Et7OG14ZgxAbhywz7yDvuB8UhjZXB1vRfeWegnn9699IY-vg.5036e4b6a75a88248bf863cabcbd6d5f4466981b&amp;uuid=&amp;state=tid_Wvm4RM28ca_MiO4Ne9osTPtpHS9wicjEF5X7fRziVPIHCd9FyQ,,&amp;data=UlNrNmk5WktYejR0eWJFYk1LdmtxdEVpejZKRlRmaWo5aWI3OEVwZS1VN0c1TVBXNUxuSV96ajRJY1g4SFQ4RVEyb3NtZklhVHo0dE93V3MyOUVHRWhHel9GZ3doQ1NiYThvNXRKM1FhRC1QcHBCcWo1enRjWklTTzJCbkR0R0duRUxEZ0NVT1o0WXRxRmxyUWhmeThvcjVvUXhFRE9yQXZiRFEyV2o1S2lVbDNVY3l4UzB1T1EsLA,,&amp;sign=462c1ec950144108934e1992c0dbcc4b&amp;keyno=0&amp;b64e=2&amp;l10n=ru" TargetMode="External"/><Relationship Id="rId9" Type="http://schemas.openxmlformats.org/officeDocument/2006/relationships/hyperlink" Target="http://yandex.ru/clck/jsredir?from=yandex.ru;images/search;images;;&amp;text=&amp;etext=1746.qRNMyKDoaB0TL_r2uTsV_ObJNbKzuFVjJpZZp73ecEiW7LzYP94Sb7x3oR2RVx5DWH88wv6ceuYprPjE1CbTCrgRPOfKzl9L-TMUPnt5Oiw.d8b874c8965b123e80c47420b75b04c986710316&amp;uuid=&amp;state=tid_Wvm4RM28ca_MiO4Ne9osTPtpHS9wicjEF5X7fRziVPIHCd9FyQ,,&amp;data=UlNrNmk5WktYejY4cHFySjRXSWhXQVgtNFFDSk40cXFYRTl6bjhSN2RHcFRSWFF6cWctM21iQXlRVVE3WTkyQjAyZ0dLOWNTTUJXMHNpVWo0ZUJoQkJBbUtjV2l0T0hfelYyVDQxTXdFWTN0bW81NTVLZDJFcjg2SHE3bWZSdi1Dck5uQU4tTlg0RmJ4Nk9FWU9sMHNBLCw,&amp;sign=cdd44efaafe540daf2a8b8a446f39d70&amp;keyno=0&amp;b64e=2&amp;l10n=ru" TargetMode="External"/><Relationship Id="rId14" Type="http://schemas.openxmlformats.org/officeDocument/2006/relationships/hyperlink" Target="http://yandex.ru/clck/jsredir?from=yandex.ru;images/search;images;;&amp;text=&amp;etext=1745.iZmg7QFAYHADcMQ5CfW9fec5d_a4awlgem0dk70nLoM3zW3pHw1WKO71seIumqp2thvWtQd6bJjtYzyFXpQ9YNWkfY92WyXFhI1taG6qBq3dVdzRXLESbZOamFiWtl5I.82d2a3dfbb03a1d2daa5498e676589a052887894&amp;uuid=&amp;state=tid_Wvm4RM28ca_MiO4Ne9osTPtpHS9wicjEF5X7fRziVPIHCd9FyQ,,&amp;data=UlNrNmk5WktYejY4cHFySjRXSWhXTUJmZVpIMm5ZZk5oNUxaWFR6b19aV1AwRnJ0X0VaRzZQN3REZnBIZUpmcXZHbm5PMjIyVDJNbjBMRGVvWDhGRWZHU2hnTTk2RENIMHlKSEpzY3E3c190YzBJdmE5MTFTb0pxR3U5Y2RmelFwU0F6NlVvZ280byw,&amp;sign=40d346003053981d46159db5ca9b886e&amp;keyno=0&amp;b64e=2&amp;l10n=ru" TargetMode="External"/><Relationship Id="rId22" Type="http://schemas.openxmlformats.org/officeDocument/2006/relationships/hyperlink" Target="http://yandex.ru/clck/jsredir?from=yandex.ru;images/search;images;;&amp;text=&amp;etext=1745.HNSSLhXNDT6u0ptlAoPmW_IYUg6dnEi_iYvDANtqq1XNqgNEDBl85yXhq0wsb3l1kZLUhlE_NyrzANmxzTGjBQ.6350f6624801f5f235cfd8fa50ff53ffc75452bd&amp;uuid=&amp;state=tid_Wvm4RM28ca_MiO4Ne9osTPtpHS9wicjEF5X7fRziVPIHCd9FyQ,,&amp;data=UlNrNmk5WktYejR0eWJFYk1LdmtxdC1NdzM1R2dZRGZBdmhOaGJfWmdsdEdCWnB4aXpWSURaOHU2cWFzWExKWGVQZ3p3NzAtRDJRcU5FeWxUTUZhLUUxTDJyYjJnUXNfWmxVTW9aMTQzR2l6ZEg1M2NRNEhFd0JHUlF5eXdScHRVV2JfVVgzRERRUklwNl9JdjV1a29RLCw,&amp;sign=10562ec345cf6bd6f67bfa060db11be5&amp;keyno=0&amp;b64e=2&amp;l10n=ru" TargetMode="External"/><Relationship Id="rId27" Type="http://schemas.openxmlformats.org/officeDocument/2006/relationships/hyperlink" Target="http://yandex.ru/clck/jsredir?from=yandex.ru;images/search;images;;&amp;text=&amp;etext=1745.SUQGczXc86dcVq4HSA8Cq_n04Es2cIrzpLxeZWc6qnx6qjpzuIJ2T7th1zFWJu6xnR0PWhWw3H4REt-kIdP-Gf4B3cyP07fl8Q2cFhYEDlw.7a05242d5832770eb16dbff4c14aaf827c840042&amp;uuid=&amp;state=tid_Wvm4RM28ca_MiO4Ne9osTPtpHS9wicjEF5X7fRziVPIHCd9FyQ,,&amp;data=UlNrNmk5WktYejR0eWJFYk1Ldmtxa3NSdFljaU5qSERROWZ1anp5dkVqaE5Mdk0xblpKRjc4N01qdUhxYXgzZXNzVDVsdm52VjFpUlJqZXJuazFTc1JEZ2o4bVBjZkhuYWRaS29NZ2c5bTBpUnNKNTQyZG5Lc2htb1Ftak5CeWNNbTlWaGZ5VXMwZ3BxZ21qWllXaGNCLVBfSHRoTFoxd1JvR21SZ29qZ2FfOE1JTUl3dTNmYmcsLA,,&amp;sign=a8a4be80939a1e9413b1c46cb2cd7069&amp;keyno=0&amp;b64e=2&amp;l10n=ru" TargetMode="External"/><Relationship Id="rId30" Type="http://schemas.openxmlformats.org/officeDocument/2006/relationships/hyperlink" Target="http://yandex.ru/clck/jsredir?from=yandex.ru;images/search;images;;&amp;text=&amp;etext=1745.MXjZN1RBDO_yJKq87xJsCI1oLvEETB4YwPJjT5AtHbMhTqR7ycAYR7gv67mL43CMosMH5-RzobxuMacwkvl35Q.32d9baf7ad7b4f225d71060d6756d2cdbab8c5bc&amp;uuid=&amp;state=tid_Wvm4RM28ca_MiO4Ne9osTPtpHS9wicjEF5X7fRziVPIHCd9FyQ,,&amp;data=UlNrNmk5WktYejR0eWJFYk1LdmtxcVc1ZnZmTWRnQXpLMG1SN3dpUFFaNms0bHNXdE9NWGx1RzBWczNoenFIMzFRSGhDenZ4dEU0R0Z6SElwSzZJcUUtTmdrbVVCTG9nVE96MmFNY1pfZ1d4QWktX0hzZEdhdkdfYl9tekRQN2hsQVNBTHBBV0pnUXJTSV9WREgyYkpKUHNkdGw0U3RqS3EzZ1BXVmM5ZFU3eWxqSzNjVWcwU3Z5UDV5bE55eGo3S1FBdlRLc093djAs&amp;sign=8acd87dfdd691aa319bdec652a5b9031&amp;keyno=0&amp;b64e=2&amp;l10n=ru" TargetMode="External"/><Relationship Id="rId35" Type="http://schemas.openxmlformats.org/officeDocument/2006/relationships/hyperlink" Target="http://yandex.ru/clck/jsredir?from=yandex.ru;images/search;images;;&amp;text=&amp;etext=1746.bElMmobVEfXZ7SkVhd2aWuYHYieUxJgcg5L9HnGtEPsXssGLBgFT-a3RmZ_fAxMwJK6Ce3sj1vaq1uFraLYTDQ.ebae4087fe2f7b3a067a201226baa9667e64c779&amp;uuid=&amp;state=tid_Wvm4RM28ca_MiO4Ne9osTPtpHS9wicjEF5X7fRziVPIHCd9FyQ,,&amp;data=UlNrNmk5WktYejR0eWJFYk1LdmtxaGlVQUpvcXBtQ1oycEtuZG5DV0ZzaTRVbE9hVms1cVJjU2F3eG5LdlZjWjMzdWZrRzRqejVzMnZiaUhDYzBVRFZOV1JPa0lYM2VJRnYwYVdMV0g0RnR1Zk9iS1o2ZFFpOElCUmlxRTl4MkMtNFI4QndyeXZPQSw,&amp;sign=2a814b2fdcb51a66b18161a832727fb1&amp;keyno=0&amp;b64e=2&amp;l10n=ru" TargetMode="External"/><Relationship Id="rId43" Type="http://schemas.openxmlformats.org/officeDocument/2006/relationships/hyperlink" Target="http://yandex.ru/clck/jsredir?from=yandex.ru;images/search;images;;&amp;text=&amp;etext=1746.jAoUosk7aZ0Pm0jYEKoQ4MjLHEBclFBCpZ7-Dc37R-DiNwoTXYtmcjDEWKLAvYvr.e8c5bdb5612bb4f59820b6b2ecb3b55e95b2fe69&amp;uuid=&amp;state=tid_Wvm4RM28ca_MiO4Ne9osTPtpHS9wicjEF5X7fRziVPIHCd9FyQ,,&amp;data=UlNrNmk5WktYejR0eWJFYk1LdmtxclQtY2ZLUm5Rb3NhWkVaMlJpRy1KZGxPa055aDB4MFJpSjh6VUNjQWh5YzJPQU9uQ1JEU2NwMHpkVk40Y3F4UEg1SkR0SUdEZWF4THdWbXJ2N0FPVGhTSnU5X2FyQjQ0X2RSX3hsZTRsR1pGNWpQbWZSS3pPQXpteXNCVWlWOEZNWFJvb2RPNDg2TmtXa1JIb0dVdVd3LA,,&amp;sign=4524afcf99cfb27c3a6ad88832eff601&amp;keyno=0&amp;b64e=2&amp;l10n=ru" TargetMode="External"/><Relationship Id="rId48" Type="http://schemas.openxmlformats.org/officeDocument/2006/relationships/hyperlink" Target="http://yandex.ru/clck/jsredir?from=yandex.ru;images/search;images;;&amp;text=&amp;etext=1746.VAc8Vf9hYIWJ7oqJTKcZn0IwaObWDE2aQ8A8T66B33XSqyNoNYj9l__oQgMdW8VGK1Zw_g5nxj0x55-kzsOxZ-_tCb-1acGYpJcAcpCQ1H0.a52ca6761070c5ba343b5ffc7552be8ba5b5274f&amp;uuid=&amp;state=tid_Wvm4RM28ca_MiO4Ne9osTPtpHS9wicjEF5X7fRziVPIHCd9FyQ,,&amp;data=UlNrNmk5WktYejR0eWJFYk1Ldmtxb25OeXJnMUszakVFRFVWUVZ3ZjZEUGFmOG5KZVdheC1DWEhDcjdZSFc1UmRLVnZMNFNjanRGdjdJY1NZOUpWX1FxVnZZYXBSNHhqOFZFd2FIcHpZblJlM0NCLXJKWmJ1cWV1dzExcEhWd1I,&amp;sign=f8d2209564bad5adf2412a8f7d822f5f&amp;keyno=0&amp;b64e=2&amp;l10n=ru" TargetMode="External"/><Relationship Id="rId8" Type="http://schemas.openxmlformats.org/officeDocument/2006/relationships/hyperlink" Target="http://yandex.ru/clck/jsredir?from=yandex.ru;images/search;images;;&amp;text=&amp;etext=1744.-AsuDaQxI_-16Bn48alLwRVuVPPd8RrUPs3Hu2-CXE1Gox5iQ912zHEXscmcINdi.ff8edab61eb97c7333af182217cdc25f6285a858&amp;uuid=&amp;state=tid_Wvm4RM28ca_MiO4Ne9osTPtpHS9wicjEF5X7fRziVPIHCd9FyQ,,&amp;data=UlNrNmk5WktYejY4cHFySjRXSWhXR0NHRFBSbFg1Z3l4OUZ5ZUM0TW82MjNQS2Z4NzVTVktUSHpUSnViWlJ5eWYtR0haZ2lHeXAtTERPOUZHSkhFaTRkMG96V2RZcGZTN2dKcjBNVWZ0WjhMZVR3X3JlQm1lZUxzTXNDNDFCOXBDS29wNXJod3RSVWszWWUyVEVTSnJQTHozZExNbTEyckVTeGtjRk1TMVpFaTRyNEFFaDlWRkEsLA,,&amp;sign=e130eb0e32005fc30484fce4c0280c6b&amp;keyno=0&amp;b64e=2&amp;l10n=ru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audio" Target="../media/audio2.wav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audio" Target="../media/audio1.wav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audio" Target="../media/audio1.wav"/><Relationship Id="rId7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audio1.wav"/><Relationship Id="rId7" Type="http://schemas.openxmlformats.org/officeDocument/2006/relationships/image" Target="../media/image2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899138" y="2363371"/>
            <a:ext cx="6386733" cy="928469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Калмыкия- мой край родной</a:t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100" name="Picture 4" descr="C:\Users\Udacha\Desktop\alichiki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7730" y="3955839"/>
            <a:ext cx="1430328" cy="1010765"/>
          </a:xfrm>
          <a:prstGeom prst="rect">
            <a:avLst/>
          </a:prstGeom>
          <a:noFill/>
        </p:spPr>
      </p:pic>
      <p:pic>
        <p:nvPicPr>
          <p:cNvPr id="2050" name="Picture 2" descr="C:\Users\Udacha\Desktop\tradeboardZgps8J_im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098" y="3027534"/>
            <a:ext cx="1609725" cy="2405063"/>
          </a:xfrm>
          <a:prstGeom prst="rect">
            <a:avLst/>
          </a:prstGeom>
          <a:noFill/>
        </p:spPr>
      </p:pic>
      <p:pic>
        <p:nvPicPr>
          <p:cNvPr id="2051" name="Picture 3" descr="C:\Users\Udacha\Desktop\tradeboardZgps8J_img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4194" y="2886245"/>
            <a:ext cx="2487613" cy="268763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95754" y="5050302"/>
            <a:ext cx="7432680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/>
              <a:t>МКДОУ №11 «МАЛЫШКА»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Воспитатели </a:t>
            </a: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Иджилова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Нелли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Андреевна</a:t>
            </a:r>
            <a:endParaRPr lang="ru-RU" sz="2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 </a:t>
            </a:r>
            <a:endParaRPr lang="ru-RU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2" name="хальмг тег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Udacha\Desktop\skorost-lastochki-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44665" y="2194560"/>
            <a:ext cx="1199335" cy="783540"/>
          </a:xfrm>
          <a:prstGeom prst="rect">
            <a:avLst/>
          </a:prstGeom>
          <a:noFill/>
        </p:spPr>
      </p:pic>
      <p:pic>
        <p:nvPicPr>
          <p:cNvPr id="1027" name="Picture 3" descr="C:\Users\Udacha\Desktop\skorost-lastochki-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0" y="1983545"/>
            <a:ext cx="1456978" cy="92846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195754" y="534572"/>
            <a:ext cx="7329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Monotype Corsiva" pitchFamily="66" charset="0"/>
              </a:rPr>
              <a:t>П</a:t>
            </a:r>
            <a:r>
              <a:rPr lang="ru-RU" sz="3200" dirty="0" smtClean="0">
                <a:latin typeface="Monotype Corsiva" pitchFamily="66" charset="0"/>
              </a:rPr>
              <a:t>резентация</a:t>
            </a:r>
            <a:endParaRPr lang="ru-RU" sz="32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6929" y="464233"/>
            <a:ext cx="4557932" cy="956603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FF0000"/>
                </a:solidFill>
                <a:hlinkClick r:id="rId2" action="ppaction://hlinksldjump" tooltip="Животные степи, занесённые в красную книгу"/>
              </a:rPr>
              <a:t>Животные степи занесенные в красную книгу? </a:t>
            </a:r>
            <a:r>
              <a:rPr lang="ru-RU" u="sng" dirty="0" smtClean="0">
                <a:solidFill>
                  <a:srgbClr val="FF0000"/>
                </a:solidFill>
                <a:hlinkClick r:id="rId2" action="ppaction://hlinksldjump" tooltip="Животные степи, занесённые в красную книгу"/>
              </a:rPr>
              <a:t>Что лишнее?</a:t>
            </a:r>
            <a:endParaRPr lang="ru-RU" b="1" u="sng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Udacha\Desktop\saiga_800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0836"/>
            <a:ext cx="3308303" cy="2030471"/>
          </a:xfrm>
          <a:prstGeom prst="rect">
            <a:avLst/>
          </a:prstGeom>
          <a:noFill/>
        </p:spPr>
      </p:pic>
      <p:pic>
        <p:nvPicPr>
          <p:cNvPr id="3075" name="Picture 3" descr="C:\Users\Udacha\Desktop\0_6e1ce_70c9fe17_L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5009" y="1420836"/>
            <a:ext cx="3239369" cy="2157330"/>
          </a:xfrm>
          <a:prstGeom prst="rect">
            <a:avLst/>
          </a:prstGeom>
          <a:noFill/>
        </p:spPr>
      </p:pic>
      <p:sp>
        <p:nvSpPr>
          <p:cNvPr id="7" name="Волна 6"/>
          <p:cNvSpPr/>
          <p:nvPr/>
        </p:nvSpPr>
        <p:spPr>
          <a:xfrm>
            <a:off x="6778730" y="3076692"/>
            <a:ext cx="2365270" cy="749230"/>
          </a:xfrm>
          <a:prstGeom prst="wave">
            <a:avLst>
              <a:gd name="adj1" fmla="val 20000"/>
              <a:gd name="adj2" fmla="val 25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Суслик жёлтый</a:t>
            </a:r>
            <a:endParaRPr lang="ru-RU" dirty="0"/>
          </a:p>
        </p:txBody>
      </p:sp>
      <p:sp>
        <p:nvSpPr>
          <p:cNvPr id="10" name="Волна 9"/>
          <p:cNvSpPr/>
          <p:nvPr/>
        </p:nvSpPr>
        <p:spPr>
          <a:xfrm>
            <a:off x="0" y="3159277"/>
            <a:ext cx="3052689" cy="749230"/>
          </a:xfrm>
          <a:prstGeom prst="wave">
            <a:avLst>
              <a:gd name="adj1" fmla="val 12500"/>
              <a:gd name="adj2" fmla="val 3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Сайгак </a:t>
            </a:r>
            <a:endParaRPr lang="ru-RU" dirty="0"/>
          </a:p>
        </p:txBody>
      </p:sp>
      <p:pic>
        <p:nvPicPr>
          <p:cNvPr id="4099" name="Picture 3" descr="C:\Users\Udacha\Desktop\0006-004-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3218" y="4234276"/>
            <a:ext cx="2903241" cy="1575679"/>
          </a:xfrm>
          <a:prstGeom prst="rect">
            <a:avLst/>
          </a:prstGeom>
          <a:noFill/>
        </p:spPr>
      </p:pic>
      <p:sp>
        <p:nvSpPr>
          <p:cNvPr id="9" name="Волна 8"/>
          <p:cNvSpPr/>
          <p:nvPr/>
        </p:nvSpPr>
        <p:spPr>
          <a:xfrm>
            <a:off x="152400" y="5430129"/>
            <a:ext cx="2647071" cy="506437"/>
          </a:xfrm>
          <a:prstGeom prst="wave">
            <a:avLst>
              <a:gd name="adj1" fmla="val 8333"/>
              <a:gd name="adj2" fmla="val 48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тушканчик</a:t>
            </a:r>
            <a:endParaRPr lang="ru-RU" dirty="0"/>
          </a:p>
        </p:txBody>
      </p:sp>
      <p:pic>
        <p:nvPicPr>
          <p:cNvPr id="4098" name="Picture 2" descr="C:\Users\Udacha\Desktop\разное\volk-seriy-hishchnik-oskal.jpg">
            <a:hlinkClick r:id="" action="ppaction://noaction">
              <a:snd r:embed="rId7" name="zvuk_pravilnyj_otvet_-_Bez_nazvaniya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90646" y="3960029"/>
            <a:ext cx="3291523" cy="2057425"/>
          </a:xfrm>
          <a:prstGeom prst="rect">
            <a:avLst/>
          </a:prstGeom>
          <a:noFill/>
        </p:spPr>
      </p:pic>
      <p:sp>
        <p:nvSpPr>
          <p:cNvPr id="11" name="Волна 10"/>
          <p:cNvSpPr/>
          <p:nvPr/>
        </p:nvSpPr>
        <p:spPr>
          <a:xfrm>
            <a:off x="4637649" y="5934221"/>
            <a:ext cx="2647071" cy="506437"/>
          </a:xfrm>
          <a:prstGeom prst="wave">
            <a:avLst>
              <a:gd name="adj1" fmla="val 8333"/>
              <a:gd name="adj2" fmla="val 48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волк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9643" y="351692"/>
            <a:ext cx="6049109" cy="77372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hlinkClick r:id="rId2" action="ppaction://hlinksldjump" tooltip="Домашние животные Калмыкии"/>
              </a:rPr>
              <a:t>Домашние животные Калмыкии </a:t>
            </a:r>
            <a:r>
              <a:rPr lang="ru-RU" b="1" u="sng" dirty="0" smtClean="0">
                <a:solidFill>
                  <a:srgbClr val="FF0000"/>
                </a:solidFill>
                <a:hlinkClick r:id="rId2" action="ppaction://hlinksldjump" tooltip="Домашние животные Калмыкии"/>
              </a:rPr>
              <a:t> Что лишнее?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Udacha\Desktop\DSC_0185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1015" y="1255542"/>
            <a:ext cx="4009834" cy="2365717"/>
          </a:xfrm>
          <a:prstGeom prst="rect">
            <a:avLst/>
          </a:prstGeom>
          <a:noFill/>
        </p:spPr>
      </p:pic>
      <p:pic>
        <p:nvPicPr>
          <p:cNvPr id="5123" name="Picture 3" descr="C:\Users\Udacha\Desktop\gallery_promo21053252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3512" y="1213339"/>
            <a:ext cx="4068376" cy="2439572"/>
          </a:xfrm>
          <a:prstGeom prst="rect">
            <a:avLst/>
          </a:prstGeom>
          <a:noFill/>
        </p:spPr>
      </p:pic>
      <p:pic>
        <p:nvPicPr>
          <p:cNvPr id="5125" name="Picture 5" descr="C:\Users\Udacha\Desktop\7654466e7a94c28c10e1860a69ffef0e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85735" y="3744350"/>
            <a:ext cx="3376246" cy="2532185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7132320" y="956602"/>
            <a:ext cx="2011680" cy="61264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верблюды</a:t>
            </a:r>
            <a:endParaRPr lang="ru-RU" dirty="0"/>
          </a:p>
        </p:txBody>
      </p:sp>
      <p:sp>
        <p:nvSpPr>
          <p:cNvPr id="9" name="Выноска-облако 8"/>
          <p:cNvSpPr/>
          <p:nvPr/>
        </p:nvSpPr>
        <p:spPr>
          <a:xfrm>
            <a:off x="2473569" y="1024596"/>
            <a:ext cx="1603716" cy="61264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лошади</a:t>
            </a:r>
            <a:endParaRPr lang="ru-RU" dirty="0"/>
          </a:p>
        </p:txBody>
      </p:sp>
      <p:sp>
        <p:nvSpPr>
          <p:cNvPr id="10" name="Выноска-облако 9"/>
          <p:cNvSpPr/>
          <p:nvPr/>
        </p:nvSpPr>
        <p:spPr>
          <a:xfrm>
            <a:off x="5359792" y="3359833"/>
            <a:ext cx="1603716" cy="61264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овцы</a:t>
            </a:r>
            <a:endParaRPr lang="ru-RU" dirty="0"/>
          </a:p>
        </p:txBody>
      </p:sp>
      <p:pic>
        <p:nvPicPr>
          <p:cNvPr id="1026" name="Picture 2" descr="C:\Users\Udacha\Desktop\b0aa89e1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6947" y="3910816"/>
            <a:ext cx="3699149" cy="2464558"/>
          </a:xfrm>
          <a:prstGeom prst="rect">
            <a:avLst/>
          </a:prstGeom>
          <a:noFill/>
        </p:spPr>
      </p:pic>
      <p:sp>
        <p:nvSpPr>
          <p:cNvPr id="12" name="Выноска-облако 11"/>
          <p:cNvSpPr/>
          <p:nvPr/>
        </p:nvSpPr>
        <p:spPr>
          <a:xfrm>
            <a:off x="1756116" y="3681045"/>
            <a:ext cx="1615439" cy="74793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коровы</a:t>
            </a:r>
            <a:endParaRPr lang="ru-RU" dirty="0"/>
          </a:p>
        </p:txBody>
      </p:sp>
      <p:pic>
        <p:nvPicPr>
          <p:cNvPr id="1027" name="Picture 3" descr="C:\Users\Udacha\Desktop\разное\lisa-primety.jpg">
            <a:hlinkClick r:id="" action="ppaction://noaction">
              <a:snd r:embed="rId8" name="zvuk_pravilnyj_otvet_-_Bez_nazvaniya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36899" y="3432517"/>
            <a:ext cx="2813538" cy="2290419"/>
          </a:xfrm>
          <a:prstGeom prst="rect">
            <a:avLst/>
          </a:prstGeom>
          <a:noFill/>
        </p:spPr>
      </p:pic>
      <p:sp>
        <p:nvSpPr>
          <p:cNvPr id="14" name="Выноска-облако 13"/>
          <p:cNvSpPr/>
          <p:nvPr/>
        </p:nvSpPr>
        <p:spPr>
          <a:xfrm>
            <a:off x="7988106" y="3427826"/>
            <a:ext cx="1603716" cy="61264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  <p:bldP spid="9" grpId="0" build="allAtOnce" animBg="1"/>
      <p:bldP spid="10" grpId="0" build="allAtOnce" animBg="1"/>
      <p:bldP spid="12" grpId="0" build="allAtOnce" animBg="1"/>
      <p:bldP spid="14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0831" y="309489"/>
            <a:ext cx="6435968" cy="833511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FF0000"/>
                </a:solidFill>
                <a:hlinkClick r:id="rId2" action="ppaction://hlinksldjump" tooltip="Полезные ископаемые Калмыкии "/>
              </a:rPr>
              <a:t>Полезные ископаемые Калмыкии</a:t>
            </a:r>
            <a:br>
              <a:rPr lang="ru-RU" u="sng" dirty="0" smtClean="0">
                <a:solidFill>
                  <a:srgbClr val="FF0000"/>
                </a:solidFill>
                <a:hlinkClick r:id="rId2" action="ppaction://hlinksldjump" tooltip="Полезные ископаемые Калмыкии "/>
              </a:rPr>
            </a:br>
            <a:r>
              <a:rPr lang="ru-RU" u="sng" dirty="0" smtClean="0">
                <a:solidFill>
                  <a:srgbClr val="FF0000"/>
                </a:solidFill>
                <a:hlinkClick r:id="rId2" action="ppaction://hlinksldjump" tooltip="Полезные ископаемые Калмыкии "/>
              </a:rPr>
              <a:t> </a:t>
            </a:r>
            <a:r>
              <a:rPr lang="ru-RU" b="1" u="sng" dirty="0" smtClean="0">
                <a:solidFill>
                  <a:srgbClr val="FF0000"/>
                </a:solidFill>
                <a:hlinkClick r:id="rId2" action="ppaction://hlinksldjump" tooltip="Домашние животные Калмыкии"/>
              </a:rPr>
              <a:t>Что лишнее?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Users\Udacha\Desktop\neft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36955" y="1223889"/>
            <a:ext cx="3081494" cy="2301777"/>
          </a:xfrm>
          <a:prstGeom prst="rect">
            <a:avLst/>
          </a:prstGeom>
          <a:noFill/>
        </p:spPr>
      </p:pic>
      <p:pic>
        <p:nvPicPr>
          <p:cNvPr id="7171" name="Picture 3" descr="C:\Users\Udacha\Desktop\0_21c81f_41198189_orig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88786" y="1248507"/>
            <a:ext cx="2982351" cy="2043334"/>
          </a:xfrm>
          <a:prstGeom prst="rect">
            <a:avLst/>
          </a:prstGeom>
          <a:noFill/>
        </p:spPr>
      </p:pic>
      <p:pic>
        <p:nvPicPr>
          <p:cNvPr id="7172" name="Picture 4" descr="C:\Users\Udacha\Desktop\raschyot-peska-dlya-osnovaniya-fundamenta2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23557" y="3516924"/>
            <a:ext cx="3615397" cy="2108981"/>
          </a:xfrm>
          <a:prstGeom prst="rect">
            <a:avLst/>
          </a:prstGeom>
          <a:noFill/>
        </p:spPr>
      </p:pic>
      <p:pic>
        <p:nvPicPr>
          <p:cNvPr id="7173" name="Picture 5" descr="C:\Users\Udacha\Desktop\dobycha_rakushechnika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63702" y="3376246"/>
            <a:ext cx="3410243" cy="2180492"/>
          </a:xfrm>
          <a:prstGeom prst="rect">
            <a:avLst/>
          </a:prstGeom>
          <a:noFill/>
        </p:spPr>
      </p:pic>
      <p:pic>
        <p:nvPicPr>
          <p:cNvPr id="7174" name="Picture 6" descr="C:\Users\Udacha\Desktop\issliedovatiel-skaia-rabota-dobycha-soli-kak-promysiel_2.jpe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03963" y="1280159"/>
            <a:ext cx="2640037" cy="1980028"/>
          </a:xfrm>
          <a:prstGeom prst="rect">
            <a:avLst/>
          </a:prstGeom>
          <a:noFill/>
        </p:spPr>
      </p:pic>
      <p:sp>
        <p:nvSpPr>
          <p:cNvPr id="9" name="Выноска 1 8"/>
          <p:cNvSpPr/>
          <p:nvPr/>
        </p:nvSpPr>
        <p:spPr>
          <a:xfrm>
            <a:off x="829995" y="2968283"/>
            <a:ext cx="2602522" cy="422032"/>
          </a:xfrm>
          <a:prstGeom prst="borderCallout1">
            <a:avLst>
              <a:gd name="adj1" fmla="val 18750"/>
              <a:gd name="adj2" fmla="val -8333"/>
              <a:gd name="adj3" fmla="val -496627"/>
              <a:gd name="adj4" fmla="val -371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нефть</a:t>
            </a:r>
            <a:endParaRPr lang="ru-RU" dirty="0"/>
          </a:p>
        </p:txBody>
      </p:sp>
      <p:sp>
        <p:nvSpPr>
          <p:cNvPr id="10" name="Выноска 1 9"/>
          <p:cNvSpPr/>
          <p:nvPr/>
        </p:nvSpPr>
        <p:spPr>
          <a:xfrm>
            <a:off x="3474720" y="2965940"/>
            <a:ext cx="2968283" cy="438442"/>
          </a:xfrm>
          <a:prstGeom prst="borderCallout1">
            <a:avLst>
              <a:gd name="adj1" fmla="val 44418"/>
              <a:gd name="adj2" fmla="val 39534"/>
              <a:gd name="adj3" fmla="val -404628"/>
              <a:gd name="adj4" fmla="val -15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газ</a:t>
            </a:r>
            <a:endParaRPr lang="ru-RU" dirty="0"/>
          </a:p>
        </p:txBody>
      </p:sp>
      <p:sp>
        <p:nvSpPr>
          <p:cNvPr id="11" name="Выноска 1 10"/>
          <p:cNvSpPr/>
          <p:nvPr/>
        </p:nvSpPr>
        <p:spPr>
          <a:xfrm>
            <a:off x="6485206" y="2982351"/>
            <a:ext cx="2658793" cy="436098"/>
          </a:xfrm>
          <a:prstGeom prst="borderCallout1">
            <a:avLst>
              <a:gd name="adj1" fmla="val 44418"/>
              <a:gd name="adj2" fmla="val 39534"/>
              <a:gd name="adj3" fmla="val -447486"/>
              <a:gd name="adj4" fmla="val 1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Калийные и каменные соли</a:t>
            </a:r>
            <a:endParaRPr lang="ru-RU" dirty="0"/>
          </a:p>
        </p:txBody>
      </p:sp>
      <p:sp>
        <p:nvSpPr>
          <p:cNvPr id="12" name="Выноска 1 11"/>
          <p:cNvSpPr/>
          <p:nvPr/>
        </p:nvSpPr>
        <p:spPr>
          <a:xfrm>
            <a:off x="954259" y="5244905"/>
            <a:ext cx="2602522" cy="422032"/>
          </a:xfrm>
          <a:prstGeom prst="borderCallout1">
            <a:avLst>
              <a:gd name="adj1" fmla="val 18750"/>
              <a:gd name="adj2" fmla="val -8333"/>
              <a:gd name="adj3" fmla="val -496627"/>
              <a:gd name="adj4" fmla="val -371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Песок, глина</a:t>
            </a:r>
            <a:endParaRPr lang="ru-RU" dirty="0"/>
          </a:p>
        </p:txBody>
      </p:sp>
      <p:sp>
        <p:nvSpPr>
          <p:cNvPr id="13" name="Выноска 1 12"/>
          <p:cNvSpPr/>
          <p:nvPr/>
        </p:nvSpPr>
        <p:spPr>
          <a:xfrm>
            <a:off x="3849859" y="5186290"/>
            <a:ext cx="2602522" cy="422032"/>
          </a:xfrm>
          <a:prstGeom prst="borderCallout1">
            <a:avLst>
              <a:gd name="adj1" fmla="val 18750"/>
              <a:gd name="adj2" fmla="val -8333"/>
              <a:gd name="adj3" fmla="val -496627"/>
              <a:gd name="adj4" fmla="val -371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ракушняк</a:t>
            </a:r>
            <a:endParaRPr lang="ru-RU" dirty="0"/>
          </a:p>
        </p:txBody>
      </p:sp>
      <p:pic>
        <p:nvPicPr>
          <p:cNvPr id="2050" name="Picture 2" descr="C:\Users\Udacha\Desktop\разное\gold-1479422.jpg">
            <a:hlinkClick r:id="" action="ppaction://noaction">
              <a:snd r:embed="rId9" name="zvuk_pravilnyj_otvet_-_Bez_nazvaniya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9424" y="3474720"/>
            <a:ext cx="2624576" cy="1876572"/>
          </a:xfrm>
          <a:prstGeom prst="rect">
            <a:avLst/>
          </a:prstGeom>
          <a:noFill/>
        </p:spPr>
      </p:pic>
      <p:sp>
        <p:nvSpPr>
          <p:cNvPr id="14" name="Выноска 1 13"/>
          <p:cNvSpPr/>
          <p:nvPr/>
        </p:nvSpPr>
        <p:spPr>
          <a:xfrm>
            <a:off x="6541478" y="5254284"/>
            <a:ext cx="2602522" cy="422032"/>
          </a:xfrm>
          <a:prstGeom prst="borderCallout1">
            <a:avLst>
              <a:gd name="adj1" fmla="val 18750"/>
              <a:gd name="adj2" fmla="val -8333"/>
              <a:gd name="adj3" fmla="val -496627"/>
              <a:gd name="adj4" fmla="val -371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золото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008" y="152400"/>
            <a:ext cx="7132321" cy="1423182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>
                <a:solidFill>
                  <a:srgbClr val="FF0000"/>
                </a:solidFill>
                <a:hlinkClick r:id="rId2" action="ppaction://hlinksldjump" tooltip="Редкие и исчезающие птицы Калмыкии"/>
              </a:rPr>
              <a:t>Редкие и исчезающие птицы Калмыкии</a:t>
            </a:r>
            <a:br>
              <a:rPr lang="ru-RU" u="sng" dirty="0" smtClean="0">
                <a:solidFill>
                  <a:srgbClr val="FF0000"/>
                </a:solidFill>
                <a:hlinkClick r:id="rId2" action="ppaction://hlinksldjump" tooltip="Редкие и исчезающие птицы Калмыкии"/>
              </a:rPr>
            </a:br>
            <a:r>
              <a:rPr lang="ru-RU" u="sng" dirty="0" smtClean="0">
                <a:solidFill>
                  <a:srgbClr val="FF0000"/>
                </a:solidFill>
                <a:hlinkClick r:id="rId2" action="ppaction://hlinksldjump" tooltip="Редкие и исчезающие птицы Калмыкии"/>
              </a:rPr>
              <a:t> Что лишнее?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6149" name="Picture 5" descr="C:\Users\Udacha\Desktop\04570025104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8860" y="1733843"/>
            <a:ext cx="2682875" cy="2060686"/>
          </a:xfrm>
          <a:prstGeom prst="rect">
            <a:avLst/>
          </a:prstGeom>
          <a:noFill/>
        </p:spPr>
      </p:pic>
      <p:pic>
        <p:nvPicPr>
          <p:cNvPr id="6151" name="Picture 7" descr="C:\Users\Udacha\Desktop\d84bb78106426687749dc25bceb6d6b2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96004" y="1691640"/>
            <a:ext cx="2743518" cy="2060686"/>
          </a:xfrm>
          <a:prstGeom prst="rect">
            <a:avLst/>
          </a:prstGeom>
          <a:noFill/>
        </p:spPr>
      </p:pic>
      <p:pic>
        <p:nvPicPr>
          <p:cNvPr id="6152" name="Picture 8" descr="C:\Users\Udacha\Desktop\4662787_large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51063" y="4178371"/>
            <a:ext cx="2892937" cy="2154183"/>
          </a:xfrm>
          <a:prstGeom prst="rect">
            <a:avLst/>
          </a:prstGeom>
          <a:noFill/>
        </p:spPr>
      </p:pic>
      <p:pic>
        <p:nvPicPr>
          <p:cNvPr id="6153" name="Picture 9" descr="C:\Users\Udacha\Desktop\00010421510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7131" y="4089950"/>
            <a:ext cx="2865120" cy="2363373"/>
          </a:xfrm>
          <a:prstGeom prst="rect">
            <a:avLst/>
          </a:prstGeom>
          <a:noFill/>
        </p:spPr>
      </p:pic>
      <p:sp>
        <p:nvSpPr>
          <p:cNvPr id="12" name="Прямоугольная выноска 11"/>
          <p:cNvSpPr/>
          <p:nvPr/>
        </p:nvSpPr>
        <p:spPr>
          <a:xfrm>
            <a:off x="3277772" y="3309194"/>
            <a:ext cx="2394464" cy="351692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Розовый фламинго</a:t>
            </a:r>
            <a:endParaRPr lang="ru-RU" dirty="0"/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6541477" y="3379533"/>
            <a:ext cx="2236763" cy="358726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Розовый пеликан</a:t>
            </a:r>
            <a:endParaRPr lang="ru-RU" dirty="0"/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3362179" y="6077242"/>
            <a:ext cx="2635666" cy="404216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Журавль красавка</a:t>
            </a:r>
            <a:endParaRPr lang="ru-RU" dirty="0"/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6251063" y="6035039"/>
            <a:ext cx="2892937" cy="404216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Ходулочник</a:t>
            </a:r>
            <a:endParaRPr lang="ru-RU" dirty="0"/>
          </a:p>
        </p:txBody>
      </p:sp>
      <p:pic>
        <p:nvPicPr>
          <p:cNvPr id="3074" name="Picture 2" descr="C:\Users\Udacha\Desktop\vorobej-foto-001.jpg">
            <a:hlinkClick r:id="" action="ppaction://noaction">
              <a:snd r:embed="rId8" name="zvuk_pravilnyj_otvet_-_Bez_nazvaniya (online-audio-converter.com).wav"/>
            </a:hlinkClick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697237"/>
            <a:ext cx="2940148" cy="2081648"/>
          </a:xfrm>
          <a:prstGeom prst="rect">
            <a:avLst/>
          </a:prstGeom>
          <a:noFill/>
        </p:spPr>
      </p:pic>
      <p:sp>
        <p:nvSpPr>
          <p:cNvPr id="22" name="Прямоугольная выноска 21"/>
          <p:cNvSpPr/>
          <p:nvPr/>
        </p:nvSpPr>
        <p:spPr>
          <a:xfrm>
            <a:off x="0" y="3376245"/>
            <a:ext cx="2675500" cy="321479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Воробей </a:t>
            </a:r>
            <a:endParaRPr lang="ru-RU" dirty="0"/>
          </a:p>
        </p:txBody>
      </p:sp>
      <p:pic>
        <p:nvPicPr>
          <p:cNvPr id="3075" name="Picture 3" descr="C:\Users\Udacha\Desktop\1485841480175628618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211015" y="4121834"/>
            <a:ext cx="3252251" cy="2152357"/>
          </a:xfrm>
          <a:prstGeom prst="rect">
            <a:avLst/>
          </a:prstGeom>
          <a:noFill/>
        </p:spPr>
      </p:pic>
      <p:sp>
        <p:nvSpPr>
          <p:cNvPr id="23" name="Прямоугольная выноска 22"/>
          <p:cNvSpPr/>
          <p:nvPr/>
        </p:nvSpPr>
        <p:spPr>
          <a:xfrm>
            <a:off x="0" y="5936566"/>
            <a:ext cx="3151456" cy="46423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Большая белая цапля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 animBg="1"/>
      <p:bldP spid="14" grpId="0" build="allAtOnce" animBg="1"/>
      <p:bldP spid="16" grpId="0" build="allAtOnce" animBg="1"/>
      <p:bldP spid="17" grpId="0" build="allAtOnce" animBg="1"/>
      <p:bldP spid="22" grpId="0" build="allAtOnce" animBg="1"/>
      <p:bldP spid="23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2019" y="152401"/>
            <a:ext cx="5233182" cy="579119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Используемые источники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61183"/>
            <a:ext cx="8229600" cy="5697414"/>
          </a:xfrm>
        </p:spPr>
        <p:txBody>
          <a:bodyPr numCol="2">
            <a:normAutofit fontScale="4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ласточка -</a:t>
            </a:r>
            <a:r>
              <a:rPr lang="en-US" dirty="0" smtClean="0">
                <a:hlinkClick r:id="rId2" tooltip="2oa.ru"/>
              </a:rPr>
              <a:t>2oa.ru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 гадание на </a:t>
            </a:r>
            <a:r>
              <a:rPr lang="ru-RU" dirty="0" err="1" smtClean="0"/>
              <a:t>альчиках</a:t>
            </a:r>
            <a:r>
              <a:rPr lang="ru-RU" dirty="0" smtClean="0"/>
              <a:t> </a:t>
            </a:r>
            <a:r>
              <a:rPr lang="en-US" dirty="0" smtClean="0"/>
              <a:t>signorina.ru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орнамент </a:t>
            </a:r>
            <a:r>
              <a:rPr lang="en-US" dirty="0" smtClean="0">
                <a:hlinkClick r:id="rId3" tooltip="A4y.biz"/>
              </a:rPr>
              <a:t>A4y.biz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фото дети (альчики семечки)</a:t>
            </a:r>
            <a:r>
              <a:rPr lang="en-US" dirty="0" smtClean="0">
                <a:hlinkClick r:id="rId4" tooltip="Volgograd.grainboard.ru"/>
              </a:rPr>
              <a:t> Volgograd.grainboard.ru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незнайка  </a:t>
            </a:r>
            <a:r>
              <a:rPr lang="en-US" dirty="0" smtClean="0">
                <a:hlinkClick r:id="rId5" tooltip="Longhairpicture.net"/>
              </a:rPr>
              <a:t>Longhairpicture.net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</a:t>
            </a:r>
            <a:r>
              <a:rPr lang="ru-RU" dirty="0" err="1" smtClean="0"/>
              <a:t>машика</a:t>
            </a:r>
            <a:r>
              <a:rPr lang="ru-RU" dirty="0" smtClean="0"/>
              <a:t>-</a:t>
            </a:r>
            <a:r>
              <a:rPr lang="en-US" dirty="0" smtClean="0">
                <a:hlinkClick r:id="rId6" tooltip="Gifki.org"/>
              </a:rPr>
              <a:t>Gifki.org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тундры-</a:t>
            </a:r>
            <a:r>
              <a:rPr lang="en-US" dirty="0" smtClean="0">
                <a:hlinkClick r:id="rId7" tooltip="Photosight.ru"/>
              </a:rPr>
              <a:t>Photosight.ru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лесной зоны-</a:t>
            </a:r>
            <a:r>
              <a:rPr lang="en-US" dirty="0" smtClean="0">
                <a:hlinkClick r:id="rId8" tooltip="W-dog.ru"/>
              </a:rPr>
              <a:t>W-dog.ru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степь</a:t>
            </a:r>
            <a:r>
              <a:rPr lang="en-US" dirty="0" smtClean="0">
                <a:hlinkClick r:id="rId9" tooltip="Cooltravel.tourister.ru"/>
              </a:rPr>
              <a:t>Cooltravel.tourister.ru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Санкт Петербург </a:t>
            </a:r>
            <a:r>
              <a:rPr lang="en-US" dirty="0" smtClean="0">
                <a:hlinkClick r:id="rId10" tooltip="Votpusk.ru"/>
              </a:rPr>
              <a:t>Votpusk.ru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Москва </a:t>
            </a:r>
            <a:r>
              <a:rPr lang="en-US" dirty="0" smtClean="0">
                <a:hlinkClick r:id="rId11" tooltip="Fonwall.ru"/>
              </a:rPr>
              <a:t>Fonwall.ru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«Пагода» Элиста </a:t>
            </a:r>
            <a:r>
              <a:rPr lang="en-US" dirty="0" smtClean="0">
                <a:hlinkClick r:id="rId12" tooltip="Gorodarus.ru"/>
              </a:rPr>
              <a:t>Gorodarus.ru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озеро </a:t>
            </a:r>
            <a:r>
              <a:rPr lang="ru-RU" dirty="0" err="1" smtClean="0"/>
              <a:t>Маныч</a:t>
            </a:r>
            <a:r>
              <a:rPr lang="ru-RU" dirty="0" smtClean="0"/>
              <a:t>- </a:t>
            </a:r>
            <a:r>
              <a:rPr lang="ru-RU" dirty="0" err="1" smtClean="0"/>
              <a:t>Гудило</a:t>
            </a:r>
            <a:r>
              <a:rPr lang="ru-RU" dirty="0" smtClean="0"/>
              <a:t> </a:t>
            </a:r>
            <a:r>
              <a:rPr lang="en-US" dirty="0" smtClean="0">
                <a:hlinkClick r:id="rId13" tooltip="Im.andreev-e.ru"/>
              </a:rPr>
              <a:t>Im.andreev-e.ru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озеро Байкал </a:t>
            </a:r>
            <a:r>
              <a:rPr lang="en-US" dirty="0" smtClean="0">
                <a:hlinkClick r:id="rId14" tooltip="Novosti-n.info"/>
              </a:rPr>
              <a:t>Novosti-n.info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озеро Баскунчак  </a:t>
            </a:r>
            <a:r>
              <a:rPr lang="en-US" dirty="0" smtClean="0">
                <a:hlinkClick r:id="rId15" tooltip="Travelask.ru"/>
              </a:rPr>
              <a:t>Travelask.ru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Красное море</a:t>
            </a:r>
            <a:r>
              <a:rPr lang="en-US" dirty="0" smtClean="0">
                <a:hlinkClick r:id="rId16" tooltip="Tourzhara.com"/>
              </a:rPr>
              <a:t>Tourzhara.com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Черное море </a:t>
            </a:r>
            <a:r>
              <a:rPr lang="en-US" dirty="0" smtClean="0">
                <a:hlinkClick r:id="rId17" tooltip="Hovrashok.com.ua"/>
              </a:rPr>
              <a:t>Hovrashok.com.ua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Каспийское море </a:t>
            </a:r>
            <a:r>
              <a:rPr lang="en-US" dirty="0" smtClean="0">
                <a:hlinkClick r:id="rId18" tooltip="Allwomanday.ru"/>
              </a:rPr>
              <a:t>Allwomanday.ru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тюльпан </a:t>
            </a:r>
            <a:r>
              <a:rPr lang="ru-RU" dirty="0" err="1" smtClean="0"/>
              <a:t>Шренка</a:t>
            </a:r>
            <a:r>
              <a:rPr lang="ru-RU" dirty="0" smtClean="0"/>
              <a:t> </a:t>
            </a:r>
            <a:r>
              <a:rPr lang="en-US" dirty="0" smtClean="0">
                <a:hlinkClick r:id="rId19" tooltip="Fotokto.ru"/>
              </a:rPr>
              <a:t>Fotokto.ru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тюльпан </a:t>
            </a:r>
            <a:r>
              <a:rPr lang="ru-RU" dirty="0" err="1" smtClean="0"/>
              <a:t>Биберштейна</a:t>
            </a:r>
            <a:r>
              <a:rPr lang="ru-RU" dirty="0" smtClean="0"/>
              <a:t> </a:t>
            </a:r>
            <a:r>
              <a:rPr lang="en-US" dirty="0" smtClean="0">
                <a:hlinkClick r:id="rId20" tooltip="Fb.ru"/>
              </a:rPr>
              <a:t>Fb.ru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маки </a:t>
            </a:r>
            <a:r>
              <a:rPr lang="en-US" dirty="0" smtClean="0">
                <a:hlinkClick r:id="rId21" tooltip="Land-cruiser.ru"/>
              </a:rPr>
              <a:t>Land-cruiser.ru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розы </a:t>
            </a:r>
            <a:r>
              <a:rPr lang="en-US" dirty="0" smtClean="0">
                <a:hlinkClick r:id="rId22" tooltip="Plodovie.ru"/>
              </a:rPr>
              <a:t>Plodovie.ru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ковыль - </a:t>
            </a:r>
            <a:r>
              <a:rPr lang="en-US" dirty="0" smtClean="0">
                <a:hlinkClick r:id="rId23" tooltip="Photo-don.ru"/>
              </a:rPr>
              <a:t>Photo-don.ru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полынь </a:t>
            </a:r>
            <a:r>
              <a:rPr lang="en-US" dirty="0" smtClean="0">
                <a:hlinkClick r:id="rId24" tooltip="Zapoved.net"/>
              </a:rPr>
              <a:t>Zapoved.net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верблюжья колючка </a:t>
            </a:r>
            <a:r>
              <a:rPr lang="en-US" dirty="0" smtClean="0">
                <a:hlinkClick r:id="rId25" tooltip="Club.silver-ring.ru"/>
              </a:rPr>
              <a:t>Club.silver-ring.ru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чертополох колючий </a:t>
            </a:r>
            <a:r>
              <a:rPr lang="en-US" dirty="0" smtClean="0">
                <a:hlinkClick r:id="rId26" tooltip="Bolshoyvopros.ru"/>
              </a:rPr>
              <a:t>Bolshoyvopros.ru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папоротник</a:t>
            </a:r>
            <a:r>
              <a:rPr lang="en-US" dirty="0" smtClean="0">
                <a:hlinkClick r:id="rId27" tooltip="Wallpaperscraft.ru"/>
              </a:rPr>
              <a:t>Wallpaperscraft.ru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сайгак </a:t>
            </a:r>
            <a:r>
              <a:rPr lang="en-US" dirty="0" smtClean="0">
                <a:hlinkClick r:id="rId28" tooltip="Dezinfo.net"/>
              </a:rPr>
              <a:t>Dezinfo.net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жёлтый суслик </a:t>
            </a:r>
            <a:r>
              <a:rPr lang="en-US" dirty="0" smtClean="0">
                <a:hlinkClick r:id="rId29" tooltip="Sinusmoto.ru"/>
              </a:rPr>
              <a:t>Sinusmoto.ru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тушканчик</a:t>
            </a:r>
            <a:r>
              <a:rPr lang="en-US" dirty="0" smtClean="0">
                <a:hlinkClick r:id="rId30" tooltip="900igr.net"/>
              </a:rPr>
              <a:t>900igr.net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волк </a:t>
            </a:r>
            <a:r>
              <a:rPr lang="en-US" dirty="0" smtClean="0">
                <a:hlinkClick r:id="rId31" tooltip="Fonwall.ru"/>
              </a:rPr>
              <a:t>Fonwall.ru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верблюды</a:t>
            </a:r>
            <a:r>
              <a:rPr lang="en-US" dirty="0" smtClean="0">
                <a:hlinkClick r:id="rId32" tooltip="Strana.ru"/>
              </a:rPr>
              <a:t>Strana.ru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лошади</a:t>
            </a:r>
            <a:r>
              <a:rPr lang="en-US" dirty="0" smtClean="0">
                <a:hlinkClick r:id="rId33" tooltip="Xakac.info"/>
              </a:rPr>
              <a:t>Xakac.info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коровы</a:t>
            </a:r>
            <a:r>
              <a:rPr lang="en-US" dirty="0" smtClean="0">
                <a:hlinkClick r:id="rId34" tooltip="360tv.ru"/>
              </a:rPr>
              <a:t>360tv.ru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овцы</a:t>
            </a:r>
            <a:r>
              <a:rPr lang="en-US" dirty="0" smtClean="0">
                <a:hlinkClick r:id="rId35" tooltip="1ovcevod.ru"/>
              </a:rPr>
              <a:t>1ovcevod.ru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лиса</a:t>
            </a:r>
            <a:r>
              <a:rPr lang="en-US" dirty="0" smtClean="0">
                <a:hlinkClick r:id="rId36" tooltip="Posudaserviz.ru"/>
              </a:rPr>
              <a:t>Posudaserviz.ru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нефть </a:t>
            </a:r>
            <a:r>
              <a:rPr lang="en-US" dirty="0" smtClean="0">
                <a:hlinkClick r:id="rId37" tooltip="41-tv.ru"/>
              </a:rPr>
              <a:t>41-tv.ru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 добыча газа</a:t>
            </a:r>
            <a:r>
              <a:rPr lang="en-US" dirty="0" smtClean="0">
                <a:hlinkClick r:id="rId38" tooltip="Rybinsk-once.ru"/>
              </a:rPr>
              <a:t>Rybinsk-once.ru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озеро соленое</a:t>
            </a:r>
            <a:r>
              <a:rPr lang="en-US" dirty="0" smtClean="0">
                <a:hlinkClick r:id="rId39" tooltip="Multiurok.ru"/>
              </a:rPr>
              <a:t>Multiurok.ru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добыча песка</a:t>
            </a:r>
            <a:r>
              <a:rPr lang="en-US" dirty="0" smtClean="0">
                <a:hlinkClick r:id="rId40" tooltip="Pecoknn.ru"/>
              </a:rPr>
              <a:t>Pecoknn.ru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добыча </a:t>
            </a:r>
            <a:r>
              <a:rPr lang="ru-RU" dirty="0" err="1" smtClean="0"/>
              <a:t>ракушняка</a:t>
            </a:r>
            <a:r>
              <a:rPr lang="en-US" dirty="0" smtClean="0">
                <a:hlinkClick r:id="rId41" tooltip="Stroy-krim.org"/>
              </a:rPr>
              <a:t>Stroy-krim.org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золото</a:t>
            </a:r>
            <a:r>
              <a:rPr lang="en-US" dirty="0" smtClean="0">
                <a:hlinkClick r:id="rId42" tooltip="Exportersindia.com"/>
              </a:rPr>
              <a:t>Exportersindia.com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воробей </a:t>
            </a:r>
            <a:r>
              <a:rPr lang="en-US" dirty="0" smtClean="0">
                <a:hlinkClick r:id="rId43" tooltip="Foto-i-kartinki.ru"/>
              </a:rPr>
              <a:t>Foto-i-kartinki.ru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розовый фламинго</a:t>
            </a:r>
            <a:r>
              <a:rPr lang="en-US" dirty="0" smtClean="0">
                <a:hlinkClick r:id="rId44" tooltip="Animalsfoto.com"/>
              </a:rPr>
              <a:t>Animalsfoto.com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розовые пеликаны </a:t>
            </a:r>
            <a:r>
              <a:rPr lang="en-US" dirty="0" smtClean="0">
                <a:hlinkClick r:id="rId45" tooltip="Uabirds.org"/>
              </a:rPr>
              <a:t>Uabirds.org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большая белая цапля  </a:t>
            </a:r>
            <a:r>
              <a:rPr lang="en-US" dirty="0" smtClean="0">
                <a:hlinkClick r:id="rId46" tooltip="M.pikabu.ru"/>
              </a:rPr>
              <a:t>M.pikabu.ru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журавль красавка</a:t>
            </a:r>
            <a:r>
              <a:rPr lang="en-US" dirty="0" err="1" smtClean="0">
                <a:hlinkClick r:id="rId47" tooltip="Birds.watch"/>
              </a:rPr>
              <a:t>Birds.watch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ходулочник </a:t>
            </a:r>
            <a:r>
              <a:rPr lang="en-US" dirty="0" smtClean="0">
                <a:hlinkClick r:id="rId48" tooltip="Photosight.ru"/>
              </a:rPr>
              <a:t>Photosight.ru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Фото  незнайка </a:t>
            </a:r>
            <a:r>
              <a:rPr lang="en-US" dirty="0" smtClean="0">
                <a:hlinkClick r:id="rId49" tooltip="Skachat-kartinki.ru"/>
              </a:rPr>
              <a:t>Skachat-kartinki.ru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27199"/>
            <a:ext cx="9144001" cy="206103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МОЛОДЕЦ!!!Спасибо!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9219" name="Picture 3" descr="C:\Users\Udacha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2012" y="294745"/>
            <a:ext cx="1802674" cy="2532862"/>
          </a:xfrm>
          <a:prstGeom prst="rect">
            <a:avLst/>
          </a:prstGeom>
          <a:noFill/>
        </p:spPr>
      </p:pic>
      <p:pic>
        <p:nvPicPr>
          <p:cNvPr id="1026" name="Picture 2" descr="C:\Users\Udacha\Desktop\12017533-Векторное-изображение-красной-кистью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331" y="3873721"/>
            <a:ext cx="1237957" cy="148623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64 -0.01457 C -0.10452 -0.01735 -0.10174 -0.02059 -0.09844 -0.0229 C -0.09549 -0.02475 -0.08924 -0.02683 -0.08924 -0.0266 C -0.08403 -0.04048 -0.07917 -0.03863 -0.06927 -0.0414 C -0.05625 -0.04048 -0.03212 -0.03701 -0.01841 -0.0414 C -0.01476 -0.04256 -0.01268 -0.04788 -0.00921 -0.0495 C -0.00608 -0.05088 4.16667E-6 -0.05366 4.16667E-6 -0.05343 C 0.00312 -0.05227 0.00659 -0.05204 0.0092 -0.0495 C 0.0125 -0.04626 0.01232 -0.03886 0.01545 -0.03516 C 0.02343 -0.02568 0.02829 -0.02521 0.03854 -0.0229 C 0.06961 -0.02475 0.08802 -0.03076 0.1184 -0.03516 C 0.12986 -0.04025 0.13888 -0.04418 0.15069 -0.04741 C 0.15989 -0.04672 0.16927 -0.04695 0.17847 -0.04533 C 0.1842 -0.04418 0.1835 -0.03793 0.18611 -0.03308 C 0.18923 -0.02706 0.19323 -0.02105 0.19843 -0.01874 C 0.2026 -0.01943 0.20694 -0.01851 0.21076 -0.02082 C 0.21857 -0.02544 0.21632 -0.04094 0.22621 -0.04533 C 0.24236 -0.0599 0.22968 -0.04857 0.23993 -0.05759 C 0.24149 -0.05898 0.24461 -0.06175 0.24461 -0.06152 C 0.26198 -0.05852 0.26701 -0.06129 0.27847 -0.0495 C 0.28055 -0.04117 0.28316 -0.04001 0.28923 -0.03724 C 0.29288 -0.03238 0.29635 -0.02776 0.3 -0.0229 C 0.3026 -0.01943 0.30711 -0.02151 0.31076 -0.02082 C 0.31336 -0.02012 0.31579 -0.01943 0.3184 -0.01874 C 0.32152 -0.01804 0.32465 -0.01735 0.32777 -0.01666 C 0.33541 -0.01735 0.34305 -0.01758 0.35069 -0.01874 C 0.35711 -0.01966 0.3618 -0.02521 0.3677 -0.02683 C 0.37274 -0.02822 0.37795 -0.02822 0.38316 -0.02891 C 0.40989 -0.03816 0.44236 -0.03192 0.4677 -0.03099 C 0.48194 -0.01827 0.45885 -0.03747 0.48159 -0.02498 C 0.48663 -0.02221 0.48975 -0.01342 0.49531 -0.01249 C 0.50885 -0.01018 0.5026 -0.01157 0.51388 -0.00856 C 0.51892 -0.00926 0.52482 -0.00717 0.52916 -0.01064 C 0.53194 -0.01272 0.52951 -0.02059 0.53229 -0.0229 C 0.54375 -0.03238 0.54791 -0.04048 0.56163 -0.04325 C 0.57274 -0.05088 0.58454 -0.05019 0.59687 -0.05158 C 0.60399 -0.05088 0.61145 -0.05158 0.6184 -0.0495 C 0.62448 -0.04765 0.62951 -0.04186 0.63541 -0.03932 C 0.63854 -0.03654 0.64114 -0.03261 0.64461 -0.03099 C 0.64774 -0.02961 0.65382 -0.02683 0.65382 -0.0266 C 0.66145 -0.02753 0.66927 -0.02729 0.67691 -0.02891 C 0.68246 -0.03007 0.68541 -0.04256 0.68923 -0.04741 C 0.69218 -0.05944 0.68854 -0.04857 0.69687 -0.05967 C 0.69878 -0.06222 0.6993 -0.06615 0.70156 -0.068 C 0.70416 -0.07031 0.71076 -0.07193 0.71076 -0.0717 C 0.7217 -0.0673 0.72135 -0.06407 0.73073 -0.05759 C 0.7342 -0.04418 0.73888 -0.03562 0.7493 -0.03099 C 0.75225 -0.01804 0.74809 -0.03076 0.75538 -0.0229 C 0.75677 -0.02128 0.75746 -0.01874 0.7585 -0.01666 C 0.73541 0.00393 0.70312 -0.01064 0.67534 -0.01064 " pathEditMode="relative" rAng="0" ptsTypes="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00" y="-1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dacha\Desktop\mashina-i-avtomobil-animatsionnaya-kartinka-025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151" y="3291839"/>
            <a:ext cx="4569376" cy="1578512"/>
          </a:xfrm>
          <a:prstGeom prst="rect">
            <a:avLst/>
          </a:prstGeom>
          <a:noFill/>
        </p:spPr>
      </p:pic>
      <p:pic>
        <p:nvPicPr>
          <p:cNvPr id="3" name="Picture 2" descr="C:\Users\Udacha\Desktop\mini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4030" y="1969476"/>
            <a:ext cx="3123027" cy="26025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11681" y="562708"/>
            <a:ext cx="60491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Помогите  Незнайке, он приехал в гости в Республику Калмыкия  и ничего о ней не знает .Подскажите верные ответы!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635 0.11656 C -0.14514 0.11725 -0.14358 0.11679 -0.14288 0.11864 C -0.14201 0.1198 -0.14167 0.12118 -0.14115 0.12188 C -0.14045 0.12257 -0.13924 0.12234 -0.13854 0.1228 C -0.13611 0.12419 -0.13351 0.12627 -0.13108 0.12812 C -0.13021 0.12789 -0.12882 0.12812 -0.1276 0.1272 C -0.12726 0.1265 -0.12691 0.12465 -0.12621 0.12396 C -0.12569 0.12327 -0.12535 0.12327 -0.125 0.1228 C -0.12465 0.12095 -0.12431 0.11841 -0.12378 0.11656 C -0.12292 0.11425 -0.12101 0.11008 -0.12101 0.11032 C -0.12101 0.11008 -0.11597 0.10985 -0.11406 0.1124 C -0.11337 0.11355 -0.11181 0.11656 -0.11181 0.11633 C -0.10868 0.1272 -0.10608 0.13344 -0.10087 0.1376 C -0.09705 0.13714 -0.09323 0.13922 -0.0901 0.13344 C -0.08854 0.12743 -0.08854 0.12465 -0.08594 0.12188 C -0.08385 0.11286 -0.07691 0.11864 -0.07344 0.12072 C -0.06892 0.12859 -0.06562 0.1235 -0.05868 0.1228 C -0.05677 0.12142 -0.05642 0.11933 -0.05469 0.11656 C -0.05399 0.11494 -0.0526 0.1124 -0.0526 0.11217 C -0.05069 0.11263 -0.04774 0.11101 -0.04635 0.11448 C -0.04514 0.11702 -0.04444 0.12234 -0.04288 0.12512 C -0.04201 0.1272 -0.0401 0.12928 -0.03889 0.1302 C -0.03542 0.12997 -0.03229 0.12997 -0.02917 0.12928 C -0.02847 0.12905 -0.02691 0.1272 -0.02691 0.12697 C -0.025 0.12234 -0.02413 0.12165 -0.02274 0.1154 C -0.02222 0.11448 -0.02187 0.11494 -0.02135 0.11448 C -0.02118 0.11378 -0.02066 0.11309 -0.02031 0.1124 C -0.0191 0.108 -0.01823 0.10823 -0.01632 0.10708 C -0.01215 0.108 -0.01024 0.10754 -0.00764 0.1154 C -0.00764 0.11633 -0.00712 0.11795 -0.00677 0.11864 C -0.0059 0.12026 -0.00451 0.1228 -0.00451 0.12303 C -0.00382 0.12627 -0.00312 0.1272 -0.00174 0.1272 " pathEditMode="relative" rAng="0" ptsTypes="fffffffffffffffffffffffffffffffA"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05575" y="492370"/>
            <a:ext cx="5289453" cy="661182"/>
          </a:xfrm>
          <a:prstGeom prst="rect">
            <a:avLst/>
          </a:prstGeom>
        </p:spPr>
        <p:txBody>
          <a:bodyPr vert="horz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Содержание</a:t>
            </a:r>
            <a:r>
              <a:rPr lang="ru-RU" sz="5400" dirty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: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886266" y="3924886"/>
            <a:ext cx="2832518" cy="393003"/>
          </a:xfrm>
          <a:prstGeom prst="rect">
            <a:avLst/>
          </a:prstGeom>
        </p:spPr>
        <p:txBody>
          <a:bodyPr vert="horz" anchor="b" anchorCtr="0">
            <a:no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928468" y="4252016"/>
            <a:ext cx="4023360" cy="548640"/>
          </a:xfrm>
          <a:prstGeom prst="rect">
            <a:avLst/>
          </a:prstGeom>
        </p:spPr>
        <p:txBody>
          <a:bodyPr vert="horz" anchor="b" anchorCtr="0">
            <a:no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05244" y="4670476"/>
            <a:ext cx="16881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>
              <a:spcBef>
                <a:spcPct val="0"/>
              </a:spcBef>
              <a:defRPr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-1" y="3573193"/>
            <a:ext cx="6077243" cy="3094893"/>
          </a:xfrm>
          <a:prstGeom prst="rect">
            <a:avLst/>
          </a:prstGeom>
        </p:spPr>
        <p:txBody>
          <a:bodyPr vert="horz" anchor="b" anchorCtr="0">
            <a:noAutofit/>
          </a:bodyPr>
          <a:lstStyle/>
          <a:p>
            <a:pPr marL="2114550" lvl="3" indent="-742950">
              <a:spcBef>
                <a:spcPct val="0"/>
              </a:spcBef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  <a:latin typeface="+mj-lt"/>
              <a:ea typeface="+mj-ea"/>
              <a:cs typeface="+mj-cs"/>
              <a:hlinkClick r:id="rId3" action="ppaction://hlinksldjump"/>
            </a:endParaRPr>
          </a:p>
          <a:p>
            <a:pPr marL="2114550" lvl="3" indent="-742950">
              <a:spcBef>
                <a:spcPct val="0"/>
              </a:spcBef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  <a:latin typeface="+mj-lt"/>
              <a:ea typeface="+mj-ea"/>
              <a:cs typeface="+mj-cs"/>
              <a:hlinkClick r:id="rId3" action="ppaction://hlinksldjump"/>
            </a:endParaRPr>
          </a:p>
          <a:p>
            <a:pPr marL="2114550" lvl="3" indent="-742950">
              <a:spcBef>
                <a:spcPct val="0"/>
              </a:spcBef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  <a:latin typeface="+mj-lt"/>
              <a:ea typeface="+mj-ea"/>
              <a:cs typeface="+mj-cs"/>
              <a:hlinkClick r:id="rId3" action="ppaction://hlinksldjump"/>
            </a:endParaRPr>
          </a:p>
          <a:p>
            <a:pPr marL="2114550" lvl="3" indent="-742950">
              <a:spcBef>
                <a:spcPct val="0"/>
              </a:spcBef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  <a:latin typeface="+mj-lt"/>
              <a:ea typeface="+mj-ea"/>
              <a:cs typeface="+mj-cs"/>
              <a:hlinkClick r:id="rId3" action="ppaction://hlinksldjump"/>
            </a:endParaRP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  <a:hlinkClick r:id="rId3" action="ppaction://hlinksldjump"/>
              </a:rPr>
              <a:t>География</a:t>
            </a:r>
            <a:endParaRPr lang="ru-RU" dirty="0" smtClean="0">
              <a:solidFill>
                <a:schemeClr val="bg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hlinkClick r:id="rId3" action="ppaction://hlinksldjump"/>
              </a:rPr>
              <a:t>Столица Калмыки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и</a:t>
            </a: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hlinkClick r:id="rId2" action="ppaction://hlinksldjump"/>
              </a:rPr>
              <a:t>Самое большое озеро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hlinkClick r:id="rId4" action="ppaction://hlinksldjump"/>
              </a:rPr>
              <a:t>Море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hlinkClick r:id="rId5" action="ppaction://hlinksldjump"/>
              </a:rPr>
              <a:t>Степные цветы 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hlinkClick r:id="rId6" action="ppaction://hlinksldjump"/>
              </a:rPr>
              <a:t>Степные травы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hlinkClick r:id="rId7" action="ppaction://hlinksldjump"/>
              </a:rPr>
              <a:t>Животные степи, занесённые в красную книгу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hlinkClick r:id="rId8" action="ppaction://hlinksldjump"/>
              </a:rPr>
              <a:t>Домашние животные Калмыкии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hlinkClick r:id="rId9" action="ppaction://hlinksldjump"/>
              </a:rPr>
              <a:t>Полезные ископаемые 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hlinkClick r:id="rId10" action="ppaction://hlinksldjump" tooltip="Редкие и исчезающие птицы Калмыкии"/>
              </a:rPr>
              <a:t>Редкие и исчезающие птицы Калмыкии</a:t>
            </a: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buFont typeface="+mj-lt"/>
              <a:buAutoNum type="arabicPeriod"/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2114550" lvl="3" indent="-742950">
              <a:spcBef>
                <a:spcPct val="0"/>
              </a:spcBef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marL="2114550" lvl="3" indent="-742950">
              <a:spcBef>
                <a:spcPct val="0"/>
              </a:spcBef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2114550" lvl="3" indent="-742950">
              <a:spcBef>
                <a:spcPct val="0"/>
              </a:spcBef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0991" y="182880"/>
            <a:ext cx="5155809" cy="67524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hlinkClick r:id="rId2" action="ppaction://hlinksldjump" tooltip="география"/>
              </a:rPr>
              <a:t>1.география</a:t>
            </a:r>
            <a:endParaRPr lang="ru-RU" dirty="0">
              <a:solidFill>
                <a:srgbClr val="FF0000"/>
              </a:solidFill>
              <a:hlinkClick r:id="rId2" action="ppaction://hlinksldjump" tooltip="география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9490" y="4031035"/>
            <a:ext cx="3390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1.в зонах степей, полупустынь и пустынь.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2051" name="Picture 3" descr="C:\Users\Udacha\Desktop\derevya_sibir_les_hvoynye_zelenye_7108_1920x1200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359790" y="1412276"/>
            <a:ext cx="3784209" cy="2426027"/>
          </a:xfrm>
          <a:prstGeom prst="rect">
            <a:avLst/>
          </a:prstGeom>
          <a:noFill/>
        </p:spPr>
      </p:pic>
      <p:pic>
        <p:nvPicPr>
          <p:cNvPr id="2052" name="Picture 4" descr="C:\Users\Udacha\Desktop\тюльп..jpg">
            <a:hlinkClick r:id="" action="ppaction://noaction">
              <a:snd r:embed="rId5" name="zvuk_pravilnyj_otvet_-_Bez_nazvaniya (online-audio-converter.com).wav"/>
            </a:hlinkClick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9490" y="1412277"/>
            <a:ext cx="3784208" cy="261875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244862" y="3838303"/>
            <a:ext cx="18991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2.в лесной зоне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32185" y="858129"/>
            <a:ext cx="394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Калмыкия расположена: </a:t>
            </a:r>
            <a:endParaRPr lang="ru-RU" sz="2800" dirty="0"/>
          </a:p>
        </p:txBody>
      </p:sp>
      <p:pic>
        <p:nvPicPr>
          <p:cNvPr id="2053" name="Picture 5" descr="C:\Users\Udacha\Desktop\5644704_xlarge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56555" y="3838304"/>
            <a:ext cx="3606469" cy="207012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699803" y="5908432"/>
            <a:ext cx="34632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3.в тундре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819494" y="351692"/>
            <a:ext cx="7828670" cy="829994"/>
          </a:xfrm>
          <a:ln>
            <a:noFill/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u="sng" dirty="0" smtClean="0">
                <a:solidFill>
                  <a:srgbClr val="FF0000"/>
                </a:solidFill>
                <a:hlinkClick r:id="rId2" action="ppaction://hlinksldjump"/>
              </a:rPr>
              <a:t>Столица Калмыкии? </a:t>
            </a:r>
            <a:endParaRPr lang="ru-RU" sz="4000" u="sng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dacha\Desktop\Gorod_SHahmat_v_Yeliste_5.jpg">
            <a:hlinkClick r:id="" action="ppaction://noaction">
              <a:snd r:embed="rId3" name="zvuk_pravilnyj_otvet_-_Bez_nazvaniya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0246" y="3699807"/>
            <a:ext cx="3651228" cy="2250831"/>
          </a:xfrm>
          <a:prstGeom prst="rect">
            <a:avLst/>
          </a:prstGeom>
          <a:noFill/>
        </p:spPr>
      </p:pic>
      <p:pic>
        <p:nvPicPr>
          <p:cNvPr id="2" name="Picture 2" descr="C:\Users\Udacha\Desktop\rossiya-moskva-stolica-gorod-oqga.jpg">
            <a:hlinkClick r:id="" action="ppaction://noaction">
              <a:snd r:embed="rId5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85860" y="1041011"/>
            <a:ext cx="3526620" cy="225083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711474" y="3291842"/>
            <a:ext cx="2249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2.Москва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Udacha\Desktop\sankt-peterburg11.jpg">
            <a:hlinkClick r:id="" action="ppaction://noaction">
              <a:snd r:embed="rId5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3667" y="1041013"/>
            <a:ext cx="3782882" cy="225083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570" y="5781822"/>
            <a:ext cx="3024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3.Элиста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" y="3291844"/>
            <a:ext cx="35731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1.Санкт-Петербург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9648" y="152400"/>
            <a:ext cx="7097151" cy="990600"/>
          </a:xfrm>
        </p:spPr>
        <p:txBody>
          <a:bodyPr/>
          <a:lstStyle/>
          <a:p>
            <a:r>
              <a:rPr lang="ru-RU" u="sng" dirty="0" smtClean="0">
                <a:solidFill>
                  <a:srgbClr val="FF0000"/>
                </a:solidFill>
                <a:hlinkClick r:id="rId2" action="ppaction://hlinksldjump"/>
              </a:rPr>
              <a:t>Самое большое озеро в Калмыкии?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Udacha\Desktop\manich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1"/>
            <a:ext cx="4487593" cy="27678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1693" y="3910818"/>
            <a:ext cx="32215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1.Маныч-Гудило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Users\Udacha\Desktop\fa5ce80a21db883da67a3c8f67ed1fc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9285" y="1143001"/>
            <a:ext cx="4181683" cy="276781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839284" y="3910818"/>
            <a:ext cx="34747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2.Байкал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3076" name="Picture 4" descr="C:\Users\Udacha\Desktop\baskunchak-parusvlg.ru-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55409" y="4310928"/>
            <a:ext cx="3235569" cy="209286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190978" y="4863437"/>
            <a:ext cx="3275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3.Баскунчак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430" y="152400"/>
            <a:ext cx="7350369" cy="990600"/>
          </a:xfrm>
        </p:spPr>
        <p:txBody>
          <a:bodyPr/>
          <a:lstStyle/>
          <a:p>
            <a:r>
              <a:rPr lang="ru-RU" u="sng" dirty="0" smtClean="0">
                <a:solidFill>
                  <a:srgbClr val="FF0000"/>
                </a:solidFill>
                <a:hlinkClick r:id="rId2" action="ppaction://hlinksldjump" tooltip="море"/>
              </a:rPr>
              <a:t>Каким морем омывается Калмыкия?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Udacha\Desktop\687784.jpg">
            <a:hlinkClick r:id="" action="ppaction://noaction">
              <a:snd r:embed="rId3" name="zvuk_pravilnyj_otvet_-_Bez_nazvaniya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222" y="3427693"/>
            <a:ext cx="4107766" cy="23610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231987" y="3427692"/>
            <a:ext cx="2454811" cy="4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2.Чёрным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24554" y="5918218"/>
            <a:ext cx="32074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3.Каспийским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234" y="3488787"/>
            <a:ext cx="25603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1.Красным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dacha\Desktop\red-sea-egyp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098" y="1108418"/>
            <a:ext cx="3375334" cy="2236158"/>
          </a:xfrm>
          <a:prstGeom prst="rect">
            <a:avLst/>
          </a:prstGeom>
          <a:noFill/>
        </p:spPr>
      </p:pic>
      <p:pic>
        <p:nvPicPr>
          <p:cNvPr id="2051" name="Picture 3" descr="C:\Users\Udacha\Desktop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44197" y="1090994"/>
            <a:ext cx="3156828" cy="2370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3028" y="281354"/>
            <a:ext cx="5563771" cy="861646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FF0000"/>
                </a:solidFill>
                <a:hlinkClick r:id="rId2" action="ppaction://hlinksldjump" tooltip="степные цветы"/>
              </a:rPr>
              <a:t>Степные цветы- </a:t>
            </a:r>
            <a:br>
              <a:rPr lang="ru-RU" u="sng" dirty="0" smtClean="0">
                <a:solidFill>
                  <a:srgbClr val="FF0000"/>
                </a:solidFill>
                <a:hlinkClick r:id="rId2" action="ppaction://hlinksldjump" tooltip="степные цветы"/>
              </a:rPr>
            </a:br>
            <a:r>
              <a:rPr lang="ru-RU" u="sng" dirty="0" smtClean="0">
                <a:solidFill>
                  <a:srgbClr val="FF0000"/>
                </a:solidFill>
                <a:hlinkClick r:id="rId2" action="ppaction://hlinksldjump" tooltip="степные цветы"/>
              </a:rPr>
              <a:t>Что лишнее?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Udacha\Desktop\614178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8099" y="1291957"/>
            <a:ext cx="3086705" cy="2156337"/>
          </a:xfrm>
          <a:prstGeom prst="rect">
            <a:avLst/>
          </a:prstGeom>
          <a:noFill/>
        </p:spPr>
      </p:pic>
      <p:pic>
        <p:nvPicPr>
          <p:cNvPr id="1028" name="Picture 4" descr="C:\Users\Udacha\Desktop\6-маки-а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2628" y="3784208"/>
            <a:ext cx="3925691" cy="2438865"/>
          </a:xfrm>
          <a:prstGeom prst="rect">
            <a:avLst/>
          </a:prstGeom>
          <a:noFill/>
        </p:spPr>
      </p:pic>
      <p:sp>
        <p:nvSpPr>
          <p:cNvPr id="8" name="Пятно 1 7"/>
          <p:cNvSpPr/>
          <p:nvPr/>
        </p:nvSpPr>
        <p:spPr>
          <a:xfrm>
            <a:off x="5247250" y="2574387"/>
            <a:ext cx="2757266" cy="1097279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Тюльпан </a:t>
            </a:r>
            <a:r>
              <a:rPr lang="ru-RU" dirty="0" err="1" smtClean="0"/>
              <a:t>Биберштейна</a:t>
            </a:r>
            <a:endParaRPr lang="ru-RU" dirty="0"/>
          </a:p>
        </p:txBody>
      </p:sp>
      <p:sp>
        <p:nvSpPr>
          <p:cNvPr id="10" name="Пятно 1 9"/>
          <p:cNvSpPr/>
          <p:nvPr/>
        </p:nvSpPr>
        <p:spPr>
          <a:xfrm>
            <a:off x="2124221" y="5343377"/>
            <a:ext cx="2616591" cy="914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Мак</a:t>
            </a:r>
            <a:endParaRPr lang="ru-RU" dirty="0"/>
          </a:p>
        </p:txBody>
      </p:sp>
      <p:pic>
        <p:nvPicPr>
          <p:cNvPr id="3" name="Picture 2" descr="C:\Users\Udacha\Desktop\разное\806e624dbcab6976067a6c39e81b30e7_big.jpg">
            <a:hlinkClick r:id="" action="ppaction://noaction">
              <a:snd r:embed="rId6" name="zvuk_pravilnyj_otvet_-_Bez_nazvaniya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92503" y="3752172"/>
            <a:ext cx="3427095" cy="2283527"/>
          </a:xfrm>
          <a:prstGeom prst="rect">
            <a:avLst/>
          </a:prstGeom>
          <a:noFill/>
        </p:spPr>
      </p:pic>
      <p:sp>
        <p:nvSpPr>
          <p:cNvPr id="11" name="Пятно 1 10"/>
          <p:cNvSpPr/>
          <p:nvPr/>
        </p:nvSpPr>
        <p:spPr>
          <a:xfrm>
            <a:off x="6145236" y="5439506"/>
            <a:ext cx="2616591" cy="914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Розы </a:t>
            </a:r>
            <a:endParaRPr lang="ru-RU" dirty="0"/>
          </a:p>
        </p:txBody>
      </p:sp>
      <p:pic>
        <p:nvPicPr>
          <p:cNvPr id="4" name="Picture 3" descr="C:\Users\Udacha\Desktop\1457482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9316" y="1432234"/>
            <a:ext cx="3203575" cy="2135717"/>
          </a:xfrm>
          <a:prstGeom prst="rect">
            <a:avLst/>
          </a:prstGeom>
          <a:noFill/>
        </p:spPr>
      </p:pic>
      <p:sp>
        <p:nvSpPr>
          <p:cNvPr id="12" name="Пятно 1 11"/>
          <p:cNvSpPr/>
          <p:nvPr/>
        </p:nvSpPr>
        <p:spPr>
          <a:xfrm>
            <a:off x="1899138" y="2686928"/>
            <a:ext cx="2180493" cy="1139483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Тюльпан </a:t>
            </a:r>
            <a:r>
              <a:rPr lang="ru-RU" dirty="0" err="1" smtClean="0"/>
              <a:t>Шренка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3538" y="407962"/>
            <a:ext cx="5873262" cy="735037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FF0000"/>
                </a:solidFill>
                <a:hlinkClick r:id="rId2" action="ppaction://hlinksldjump" tooltip="степные травы"/>
              </a:rPr>
              <a:t>Травы степи</a:t>
            </a:r>
            <a:br>
              <a:rPr lang="ru-RU" u="sng" dirty="0" smtClean="0">
                <a:solidFill>
                  <a:srgbClr val="FF0000"/>
                </a:solidFill>
                <a:hlinkClick r:id="rId2" action="ppaction://hlinksldjump" tooltip="степные травы"/>
              </a:rPr>
            </a:br>
            <a:r>
              <a:rPr lang="ru-RU" u="sng" dirty="0" smtClean="0">
                <a:solidFill>
                  <a:srgbClr val="FF0000"/>
                </a:solidFill>
                <a:hlinkClick r:id="rId2" action="ppaction://hlinksldjump" tooltip="степные травы"/>
              </a:rPr>
              <a:t> Что лишнее?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dacha\Desktop\kovyl_krasivyi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69741" y="1266093"/>
            <a:ext cx="3763108" cy="2277512"/>
          </a:xfrm>
          <a:prstGeom prst="rect">
            <a:avLst/>
          </a:prstGeom>
          <a:noFill/>
        </p:spPr>
      </p:pic>
      <p:pic>
        <p:nvPicPr>
          <p:cNvPr id="2051" name="Picture 3" descr="C:\Users\Udacha\Desktop\pic-5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47127" y="1125416"/>
            <a:ext cx="3413222" cy="2277512"/>
          </a:xfrm>
          <a:prstGeom prst="rect">
            <a:avLst/>
          </a:prstGeom>
          <a:noFill/>
        </p:spPr>
      </p:pic>
      <p:pic>
        <p:nvPicPr>
          <p:cNvPr id="2052" name="Picture 4" descr="C:\Users\Udacha\Desktop\img-2819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510644" y="3993484"/>
            <a:ext cx="3666016" cy="2442483"/>
          </a:xfrm>
          <a:prstGeom prst="rect">
            <a:avLst/>
          </a:prstGeom>
          <a:noFill/>
        </p:spPr>
      </p:pic>
      <p:pic>
        <p:nvPicPr>
          <p:cNvPr id="2053" name="Picture 5" descr="C:\Users\Udacha\Desktop\40fe95352f0d0d9b7bb6785d16bbdbf1.jpg">
            <a:hlinkClick r:id="" action="ppaction://noaction">
              <a:snd r:embed="rId3" name="Ne_pravilnyj_-_ne_pravilnyj_otvet (online-audio-converter.com) (1)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30777" y="3907693"/>
            <a:ext cx="3413223" cy="2598615"/>
          </a:xfrm>
          <a:prstGeom prst="rect">
            <a:avLst/>
          </a:prstGeom>
          <a:noFill/>
        </p:spPr>
      </p:pic>
      <p:sp>
        <p:nvSpPr>
          <p:cNvPr id="8" name="Овальная выноска 7"/>
          <p:cNvSpPr/>
          <p:nvPr/>
        </p:nvSpPr>
        <p:spPr>
          <a:xfrm>
            <a:off x="1266092" y="1055077"/>
            <a:ext cx="2082018" cy="50498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ковыль</a:t>
            </a:r>
            <a:endParaRPr lang="ru-RU" dirty="0"/>
          </a:p>
        </p:txBody>
      </p:sp>
      <p:sp>
        <p:nvSpPr>
          <p:cNvPr id="9" name="Овальная выноска 8"/>
          <p:cNvSpPr/>
          <p:nvPr/>
        </p:nvSpPr>
        <p:spPr>
          <a:xfrm>
            <a:off x="6991643" y="1126307"/>
            <a:ext cx="1856935" cy="461889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полынь</a:t>
            </a:r>
            <a:endParaRPr lang="ru-RU" dirty="0"/>
          </a:p>
        </p:txBody>
      </p:sp>
      <p:sp>
        <p:nvSpPr>
          <p:cNvPr id="10" name="Овальная выноска 9"/>
          <p:cNvSpPr/>
          <p:nvPr/>
        </p:nvSpPr>
        <p:spPr>
          <a:xfrm>
            <a:off x="6175717" y="5786876"/>
            <a:ext cx="2025747" cy="61802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Чертополох колючий</a:t>
            </a:r>
            <a:endParaRPr lang="ru-RU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1688123" y="5943008"/>
            <a:ext cx="2238147" cy="57033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Верблюжья колючка</a:t>
            </a:r>
            <a:endParaRPr lang="ru-RU" dirty="0"/>
          </a:p>
        </p:txBody>
      </p:sp>
      <p:pic>
        <p:nvPicPr>
          <p:cNvPr id="3074" name="Picture 2" descr="C:\Users\Udacha\Desktop\разное\paporotnik_rastenie_les_solnce_4938_1280x900.jpg">
            <a:hlinkClick r:id="" action="ppaction://noaction">
              <a:snd r:embed="rId8" name="zvuk_pravilnyj_otvet_-_Bez_nazvaniya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5065" y="2800790"/>
            <a:ext cx="3293267" cy="2315578"/>
          </a:xfrm>
          <a:prstGeom prst="rect">
            <a:avLst/>
          </a:prstGeom>
          <a:noFill/>
        </p:spPr>
      </p:pic>
      <p:sp>
        <p:nvSpPr>
          <p:cNvPr id="12" name="Овальная выноска 11"/>
          <p:cNvSpPr/>
          <p:nvPr/>
        </p:nvSpPr>
        <p:spPr>
          <a:xfrm>
            <a:off x="3924886" y="2798018"/>
            <a:ext cx="2222695" cy="461889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папоротник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4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764</TotalTime>
  <Words>370</Words>
  <Application>Microsoft Office PowerPoint</Application>
  <PresentationFormat>Экран (4:3)</PresentationFormat>
  <Paragraphs>132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Bookman Old Style</vt:lpstr>
      <vt:lpstr>Calibri</vt:lpstr>
      <vt:lpstr>Cambria</vt:lpstr>
      <vt:lpstr>Gill Sans MT</vt:lpstr>
      <vt:lpstr>Monotype Corsiva</vt:lpstr>
      <vt:lpstr>Wingdings</vt:lpstr>
      <vt:lpstr>Wingdings 3</vt:lpstr>
      <vt:lpstr>Начальная</vt:lpstr>
      <vt:lpstr>Калмыкия- мой край родной </vt:lpstr>
      <vt:lpstr>Презентация PowerPoint</vt:lpstr>
      <vt:lpstr>Презентация PowerPoint</vt:lpstr>
      <vt:lpstr>1.география</vt:lpstr>
      <vt:lpstr>Презентация PowerPoint</vt:lpstr>
      <vt:lpstr>Самое большое озеро в Калмыкии?</vt:lpstr>
      <vt:lpstr>Каким морем омывается Калмыкия?</vt:lpstr>
      <vt:lpstr>Степные цветы-  Что лишнее?</vt:lpstr>
      <vt:lpstr>Травы степи  Что лишнее?</vt:lpstr>
      <vt:lpstr>Животные степи занесенные в красную книгу? Что лишнее?</vt:lpstr>
      <vt:lpstr>Домашние животные Калмыкии  Что лишнее?</vt:lpstr>
      <vt:lpstr>Полезные ископаемые Калмыкии  Что лишнее?</vt:lpstr>
      <vt:lpstr>Редкие и исчезающие птицы Калмыкии  Что лишнее?</vt:lpstr>
      <vt:lpstr>Используемые источники </vt:lpstr>
      <vt:lpstr>МОЛОДЕЦ!!!Спасибо!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Республика Калмыкия</dc:title>
  <dc:creator>Udacha</dc:creator>
  <cp:lastModifiedBy>МДОУ11</cp:lastModifiedBy>
  <cp:revision>35</cp:revision>
  <dcterms:created xsi:type="dcterms:W3CDTF">2018-03-30T20:55:10Z</dcterms:created>
  <dcterms:modified xsi:type="dcterms:W3CDTF">2019-12-20T12:34:49Z</dcterms:modified>
</cp:coreProperties>
</file>