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-378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11/1/2025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11/1/2025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1503DA9-B136-417A-BEA2-7705966E99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99496" y="359603"/>
            <a:ext cx="7766936" cy="1646302"/>
          </a:xfrm>
        </p:spPr>
        <p:txBody>
          <a:bodyPr/>
          <a:lstStyle/>
          <a:p>
            <a:pPr algn="l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4A46C296-EFF0-447E-AE1C-3EDB2BFFB6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39091" y="2585259"/>
            <a:ext cx="9168938" cy="1487978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«Герой. Кто он такой?»</a:t>
            </a:r>
          </a:p>
        </p:txBody>
      </p:sp>
    </p:spTree>
    <p:extLst>
      <p:ext uri="{BB962C8B-B14F-4D97-AF65-F5344CB8AC3E}">
        <p14:creationId xmlns:p14="http://schemas.microsoft.com/office/powerpoint/2010/main" xmlns="" val="400852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F85FB32-7A26-428C-9164-D87AB9A8E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Эпиграф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9266687-59B0-43BA-96F3-CCD28E802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7855" y="1762299"/>
            <a:ext cx="7281950" cy="42790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«Герой – это живое воплощение всего, что есть лучшего в человеке…»</a:t>
            </a:r>
          </a:p>
          <a:p>
            <a:pPr marL="0" indent="0" algn="r">
              <a:buNone/>
            </a:pPr>
            <a:r>
              <a:rPr lang="ru-RU" sz="44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А.Толстой</a:t>
            </a:r>
            <a:endParaRPr lang="ru-RU" sz="4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2488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5ADA12E-C26F-4974-9475-C9C9E3E21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16F23C7-E316-4B36-9C82-4063E6E953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30401"/>
            <a:ext cx="8832426" cy="4110962"/>
          </a:xfrm>
        </p:spPr>
        <p:txBody>
          <a:bodyPr/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Узнать, кто же такой герой</a:t>
            </a:r>
          </a:p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Какими качествами он обладает</a:t>
            </a:r>
          </a:p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Кого можно назвать героем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64155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ED49B3B-1A42-43CD-9DD2-ED30D100F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нерифмованное стихотворение, «стихотворение из пяти строк»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DDE4A76E-6596-41B7-A173-915BDC525D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95549"/>
            <a:ext cx="8596668" cy="47548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составления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строка – одно слово. Заголовок, тема (имя существительное)</a:t>
            </a: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строка – два слова. Описание признаков предмета (прилагательные)</a:t>
            </a: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Третья строка – три слова. Описывают действия предмета (глаголы)</a:t>
            </a: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Четвертая строка – предложение, пословица. (отражают личное отношение автора)</a:t>
            </a: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Пятая строка – одно слово (существительное – синоним к теме)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30609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0C75720-027A-4D27-B70E-4390D18EF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20684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endParaRPr lang="ru-RU" sz="4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582376D9-87B5-4633-9087-EEB5F300DB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56874" y="1329315"/>
            <a:ext cx="6996675" cy="5247507"/>
          </a:xfrm>
        </p:spPr>
      </p:pic>
    </p:spTree>
    <p:extLst>
      <p:ext uri="{BB962C8B-B14F-4D97-AF65-F5344CB8AC3E}">
        <p14:creationId xmlns:p14="http://schemas.microsoft.com/office/powerpoint/2010/main" xmlns="" val="1269025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A6D9A746-18C8-419F-8C61-1CD907D5A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6610" y="609600"/>
            <a:ext cx="66503" cy="1320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EF923D53-0035-4DBE-9BC7-FD6A678383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404" y="0"/>
            <a:ext cx="7202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8665588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77</TotalTime>
  <Words>117</Words>
  <Application>Microsoft Office PowerPoint</Application>
  <PresentationFormat>Произвольный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ТЕМА</vt:lpstr>
      <vt:lpstr>Эпиграф</vt:lpstr>
      <vt:lpstr>Цели</vt:lpstr>
      <vt:lpstr>Синквейн – нерифмованное стихотворение, «стихотворение из пяти строк»</vt:lpstr>
      <vt:lpstr>Синквейн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</dc:title>
  <dc:creator>наталия косенкова</dc:creator>
  <cp:lastModifiedBy>GMR</cp:lastModifiedBy>
  <cp:revision>6</cp:revision>
  <dcterms:created xsi:type="dcterms:W3CDTF">2025-02-16T06:27:20Z</dcterms:created>
  <dcterms:modified xsi:type="dcterms:W3CDTF">2025-10-31T22:14:20Z</dcterms:modified>
</cp:coreProperties>
</file>