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1677D23-55A3-4DCE-B5BD-106C3C3BC21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7"/>
            <p14:sldId id="263"/>
            <p14:sldId id="264"/>
            <p14:sldId id="265"/>
            <p14:sldId id="266"/>
          </p14:sldIdLst>
        </p14:section>
        <p14:section name="Раздел без заголовка" id="{669683C8-7F03-483D-8FB5-D64E5509671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CB1CD-E888-4FD8-A68A-6C276AFEE80F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5A940-3CA4-48DE-BAF5-68AB863AB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4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A940-3CA4-48DE-BAF5-68AB863ABA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35071-AB5C-497A-920B-D56A90A96F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DC644D-9AD6-4362-B49C-E2BE27FEC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458CF0-32B5-438E-A242-AF6A4A557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15FA1E-B378-4762-971B-D00DD61B0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D2564F-E651-4518-AE27-8555ECC2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94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71D13-77E8-40B4-8808-DA96C102B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1915A4-E5AA-4282-B264-F9BA7487EF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8DC668-739E-45E8-90EA-C4D219417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AC9F6B-DFA5-4172-9A1F-8B440F395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C391A0-C2BC-40B2-AA74-24BCECEB1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21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A763686-CC6D-4359-805D-C69A02A436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66BD7E-C432-49BA-8513-F08F5E377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3917CA-739E-42A0-B7D0-16E574666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4F4D6A-FB95-46F9-99A1-7D936DE1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3B08CD-EA08-473E-9A98-05D7FADF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31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80A48C-98A4-4309-BB8C-10CD048B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981020-4D9D-404C-8CC9-8058E55B1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F7D0FC-5E12-4650-86F2-5E09A6CFC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6FEE75-8059-4E38-9805-CBB0019B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97892A-DB6B-42C4-99BC-DAD7F2EA2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49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80E9A-9901-4073-93F0-E629F4FE6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BCD24C-7C63-455A-B276-6997498A5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1082B7-5C17-4B96-BFD9-C332E18C7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B6F19F-858B-4E6E-BF57-500B3C7A1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BD030B-0C5C-416E-900C-ADA38F5AD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3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A8C71-8560-4371-A83D-F57C615C8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911B00-A3C0-4956-8364-7F5F404D8F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9B9E37-4A4E-4B0E-93E3-2408C4E04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6C6772-BD0F-417E-A191-C0D4600C6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69974A-B7EA-416F-AE77-5CCCC2E20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92BC13-4F41-4D49-88DC-3B9549BF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1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8A3806-08C5-430D-ADFD-C79365434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956442-714B-487D-AEEC-1ED68D800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495408-90CA-4CAE-B202-2BF59E4B1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CB18E7-A793-4946-B1A2-5AA0BF8A04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146E087-8EEA-4BAD-9ED9-E73D5B992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288EAE-5C7D-4537-96CC-462871FC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B9B1DAE-8E4C-4DEC-97F9-C5F75BC00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553D9E-4A93-4CEE-9EBD-6F00F1FD9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7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1602B-93C4-4792-A580-92A6E1364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E60C416-25CB-42D2-8CD4-D8C2C43D3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2E0C68-2E7C-4089-BACC-31F5CA0BC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C8B00D7-3640-4F30-839C-5E8DD06F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8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6719F7-931F-4B24-A468-6856379F3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6EB11E-C891-4442-BB23-55680B305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C6CF9D-8676-458B-B2CB-504AFE32D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6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0881F-288E-4306-90DB-32E4253A3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58984-7863-4042-865D-9D4B0CB4D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AC00AD-A664-4CD7-8977-951A9B8D6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173DB6-410C-42C2-B4F5-24F36809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46AF10-AD66-49BE-9F25-3B35C977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45ED17-3D61-4D96-B86F-808C5F1E0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C66086-B46A-437C-B289-A9415C0EC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EF400E-D796-4286-A994-D72CFAB68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D4314E-FA83-46F9-80F3-1B356786B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117D9D-5D7B-4BA3-A6ED-A0C51FDFE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6B48BC-5A1B-4B1D-808F-A73A7B27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9336A-814D-4327-BC90-3A29D566B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144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421CB4-A5E8-4FC6-AFB2-11F2E9AE0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567776-48CC-4AF6-AE33-84D350FAC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3B2EF4-55AA-4A0D-89C9-631991623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F67A-1F33-4D63-85E5-589572D7224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C60275-C93A-4258-BF54-E13E83B76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9BF48B-17A1-4B52-976F-659FC3E92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2767-0D7F-4438-82EF-745C9965F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0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A10E24-63E9-44FA-A27D-39CA6A24CE7D}"/>
              </a:ext>
            </a:extLst>
          </p:cNvPr>
          <p:cNvSpPr txBox="1"/>
          <p:nvPr/>
        </p:nvSpPr>
        <p:spPr>
          <a:xfrm>
            <a:off x="277792" y="125314"/>
            <a:ext cx="1174830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4800" b="1" i="1" kern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Лето – время отдыха</a:t>
            </a:r>
            <a:br>
              <a:rPr lang="ru-RU" sz="4800" b="1" i="1" kern="1800" dirty="0">
                <a:solidFill>
                  <a:srgbClr val="27272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kern="1800" dirty="0">
                <a:solidFill>
                  <a:srgbClr val="FE902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новых впечатлений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376430A-A538-4CB4-8E4B-9F8CBDD2B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70" y="1504708"/>
            <a:ext cx="8423378" cy="535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11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Девочка с земляникой - картинки, фото и рисунки.">
            <a:extLst>
              <a:ext uri="{FF2B5EF4-FFF2-40B4-BE49-F238E27FC236}">
                <a16:creationId xmlns:a16="http://schemas.microsoft.com/office/drawing/2014/main" id="{DECDC457-C1F8-4076-81A5-627C2AC9B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47" y="0"/>
            <a:ext cx="119334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825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10ACCFE-0711-14E7-2097-898CF47D4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46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493959-219C-D9D9-C651-193E5E397D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6" y="0"/>
            <a:ext cx="1188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3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09A1DC8-C89D-443B-A5FB-7FB066764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03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DAAA95-F66D-4392-BB7C-90D29FB31573}"/>
              </a:ext>
            </a:extLst>
          </p:cNvPr>
          <p:cNvSpPr txBox="1"/>
          <p:nvPr/>
        </p:nvSpPr>
        <p:spPr>
          <a:xfrm>
            <a:off x="0" y="127322"/>
            <a:ext cx="12083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Тепловой удар и солнечный ожог!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51D0FE-AE3D-4EF2-96D1-0C130CE9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0" y="958320"/>
            <a:ext cx="11975939" cy="583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4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35BC37F1-22C3-46F0-9126-EEC383AB4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73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96FDDD01-11E0-4AB5-BC9A-1660B88E3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40" y="0"/>
            <a:ext cx="11551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78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4BA85892-0C92-4617-A368-A653BB755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78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662CBB-4066-4E59-BC55-9CB5F791D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31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>
            <a:extLst>
              <a:ext uri="{FF2B5EF4-FFF2-40B4-BE49-F238E27FC236}">
                <a16:creationId xmlns:a16="http://schemas.microsoft.com/office/drawing/2014/main" id="{F663B433-B901-D234-736E-0E05122881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1" b="4876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15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амокат Scooter со съемным сиденьем с прозрачными колесами под цвет самокат...">
            <a:extLst>
              <a:ext uri="{FF2B5EF4-FFF2-40B4-BE49-F238E27FC236}">
                <a16:creationId xmlns:a16="http://schemas.microsoft.com/office/drawing/2014/main" id="{09679E43-9FD3-4EAE-AEBF-52AFFE2A4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71" y="150470"/>
            <a:ext cx="11875625" cy="670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4313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15</Words>
  <Application>Microsoft Office PowerPoint</Application>
  <PresentationFormat>Широкоэкранный</PresentationFormat>
  <Paragraphs>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Мирко</dc:creator>
  <cp:lastModifiedBy>Елена Мирко</cp:lastModifiedBy>
  <cp:revision>10</cp:revision>
  <dcterms:created xsi:type="dcterms:W3CDTF">2022-04-27T06:58:55Z</dcterms:created>
  <dcterms:modified xsi:type="dcterms:W3CDTF">2022-05-06T05:41:24Z</dcterms:modified>
</cp:coreProperties>
</file>