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2" r:id="rId2"/>
    <p:sldId id="285" r:id="rId3"/>
    <p:sldId id="289" r:id="rId4"/>
    <p:sldId id="293" r:id="rId5"/>
    <p:sldId id="294" r:id="rId6"/>
    <p:sldId id="299" r:id="rId7"/>
    <p:sldId id="290" r:id="rId8"/>
    <p:sldId id="300" r:id="rId9"/>
    <p:sldId id="304" r:id="rId10"/>
    <p:sldId id="295" r:id="rId11"/>
    <p:sldId id="296" r:id="rId12"/>
    <p:sldId id="291" r:id="rId13"/>
    <p:sldId id="297" r:id="rId14"/>
    <p:sldId id="298" r:id="rId15"/>
    <p:sldId id="305" r:id="rId16"/>
    <p:sldId id="29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20000"/>
      </a:spcBef>
      <a:spcAft>
        <a:spcPct val="0"/>
      </a:spcAft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rgbClr val="000066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011F"/>
    <a:srgbClr val="FF3399"/>
    <a:srgbClr val="000066"/>
    <a:srgbClr val="000099"/>
    <a:srgbClr val="6600CC"/>
    <a:srgbClr val="00FF00"/>
    <a:srgbClr val="2B85F1"/>
    <a:srgbClr val="0000FF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350" autoAdjust="0"/>
    <p:restoredTop sz="95857" autoAdjust="0"/>
  </p:normalViewPr>
  <p:slideViewPr>
    <p:cSldViewPr>
      <p:cViewPr>
        <p:scale>
          <a:sx n="75" d="100"/>
          <a:sy n="75" d="100"/>
        </p:scale>
        <p:origin x="-2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F4635-D2A6-4F75-AD53-927FE61F0F4A}" type="datetimeFigureOut">
              <a:rPr lang="ru-RU" smtClean="0"/>
              <a:pPr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BA659-FF82-480D-87A7-0395DEABA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BA659-FF82-480D-87A7-0395DEABAA1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84FA5-99C4-45C0-89E0-69DFF544E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0D3B4-6DDE-41B6-88DE-57EAC460C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D0C3A-87E5-45BF-8672-46F7BF208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9F590-1EF7-441F-BDA4-43794FE26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11506-6011-4843-B814-78673966F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84761-BDFD-456D-B5C8-77C5459D14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53B95-2592-41A5-A483-E4B829C25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A602B-4AC4-4E80-9B46-0D983D530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0AEDC-60E6-41A2-8874-A48221469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377FF-D3C8-42EA-A98A-BA42B08EA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0BE01-4B1D-43F4-8332-C86FF4D9B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70430-F8B7-46DE-9F24-DB23EBC0E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0D318-4413-4145-B7D7-1C02EBD30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9000">
              <a:srgbClr val="CC99FF"/>
            </a:gs>
            <a:gs pos="64000">
              <a:srgbClr val="9966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6F15AE3A-2EFB-4F64-AF05-487E2FD9B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ownloads\&#1044;&#1072;&#1074;&#1080;&#1076;%20&#1058;&#1091;&#1093;&#1084;&#1072;&#1085;&#1086;&#1074;-&#1053;&#1072;&#1095;&#1072;&#1083;&#1100;&#1085;&#1099;&#1077;%20&#1092;&#1072;&#1085;&#1092;&#1072;&#1088;&#1099;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G:\&#1091;&#1088;&#1086;&#1082;%20&#1085;&#1072;%20%20&#1089;&#1072;&#1081;&#1090;\&#1092;&#1080;&#1079;&#1082;%20&#1045;&#1083;&#1086;&#1095;&#1082;&#1072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7632848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ook Antiqua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1400" dirty="0">
                <a:latin typeface="Book Antiqua" pitchFamily="18" charset="0"/>
              </a:rPr>
              <a:t> </a:t>
            </a:r>
            <a:r>
              <a:rPr lang="ru-RU" sz="1400" dirty="0" smtClean="0">
                <a:latin typeface="Book Antiqua" pitchFamily="18" charset="0"/>
              </a:rPr>
              <a:t>          «ЛИЦЕЙ №1» П. ДОБРИНКА</a:t>
            </a:r>
            <a:endParaRPr lang="ru-RU" sz="1400" dirty="0">
              <a:latin typeface="Book Antiqu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060848"/>
            <a:ext cx="6984776" cy="447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rgbClr val="D1011F"/>
                </a:solidFill>
                <a:latin typeface="Book Antiqua" pitchFamily="18" charset="0"/>
              </a:rPr>
              <a:t>ОБОБЩАЮЩИЙ </a:t>
            </a:r>
          </a:p>
          <a:p>
            <a:pPr algn="ctr"/>
            <a:r>
              <a:rPr lang="ru-RU" sz="2000" dirty="0" smtClean="0">
                <a:solidFill>
                  <a:srgbClr val="D1011F"/>
                </a:solidFill>
                <a:latin typeface="Book Antiqua" pitchFamily="18" charset="0"/>
              </a:rPr>
              <a:t>урок технологии в 6 классе по разделу</a:t>
            </a:r>
          </a:p>
          <a:p>
            <a:pPr algn="ctr"/>
            <a:r>
              <a:rPr lang="ru-RU" sz="2000" dirty="0" smtClean="0">
                <a:solidFill>
                  <a:srgbClr val="D1011F"/>
                </a:solidFill>
                <a:latin typeface="Book Antiqua" pitchFamily="18" charset="0"/>
              </a:rPr>
              <a:t>«ИНТЕРЬЕР ЖИЛОГО ДОМА»</a:t>
            </a:r>
          </a:p>
          <a:p>
            <a:endParaRPr lang="ru-RU" sz="2000" dirty="0">
              <a:latin typeface="Book Antiqua" pitchFamily="18" charset="0"/>
            </a:endParaRPr>
          </a:p>
          <a:p>
            <a:endParaRPr lang="ru-RU" sz="2000" dirty="0" smtClean="0">
              <a:latin typeface="Book Antiqua" pitchFamily="18" charset="0"/>
            </a:endParaRPr>
          </a:p>
          <a:p>
            <a:r>
              <a:rPr lang="ru-RU" sz="2000" dirty="0" smtClean="0">
                <a:latin typeface="Book Antiqua" pitchFamily="18" charset="0"/>
              </a:rPr>
              <a:t>Автор:                   </a:t>
            </a:r>
            <a:r>
              <a:rPr lang="ru-RU" sz="2400" dirty="0" err="1" smtClean="0">
                <a:latin typeface="Book Antiqua" pitchFamily="18" charset="0"/>
              </a:rPr>
              <a:t>Прозорова</a:t>
            </a:r>
            <a:r>
              <a:rPr lang="ru-RU" sz="2400" dirty="0" smtClean="0">
                <a:latin typeface="Book Antiqua" pitchFamily="18" charset="0"/>
              </a:rPr>
              <a:t> Лариса Викторовна</a:t>
            </a:r>
          </a:p>
          <a:p>
            <a:pPr algn="r"/>
            <a:r>
              <a:rPr lang="ru-RU" sz="2000" dirty="0">
                <a:latin typeface="Book Antiqua" pitchFamily="18" charset="0"/>
              </a:rPr>
              <a:t> </a:t>
            </a:r>
            <a:r>
              <a:rPr lang="ru-RU" sz="2000" dirty="0" smtClean="0">
                <a:latin typeface="Book Antiqua" pitchFamily="18" charset="0"/>
              </a:rPr>
              <a:t>                учитель технологии высшей квалификационной категории</a:t>
            </a:r>
          </a:p>
          <a:p>
            <a:pPr algn="r"/>
            <a:endParaRPr lang="ru-RU" sz="2000" dirty="0">
              <a:latin typeface="Book Antiqua" pitchFamily="18" charset="0"/>
            </a:endParaRPr>
          </a:p>
          <a:p>
            <a:pPr algn="r"/>
            <a:endParaRPr lang="ru-RU" sz="2000" dirty="0" smtClean="0">
              <a:latin typeface="Book Antiqua" pitchFamily="18" charset="0"/>
            </a:endParaRPr>
          </a:p>
          <a:p>
            <a:pPr algn="ctr"/>
            <a:r>
              <a:rPr lang="ru-RU" sz="2000" smtClean="0">
                <a:latin typeface="Book Antiqua" pitchFamily="18" charset="0"/>
              </a:rPr>
              <a:t>2021</a:t>
            </a:r>
            <a:endParaRPr lang="ru-RU" sz="20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Дизайн-проект</a:t>
            </a:r>
            <a:endParaRPr lang="ru-RU" b="1" dirty="0">
              <a:solidFill>
                <a:srgbClr val="FF3399"/>
              </a:solidFill>
            </a:endParaRPr>
          </a:p>
        </p:txBody>
      </p:sp>
      <p:pic>
        <p:nvPicPr>
          <p:cNvPr id="3" name="Рисунок 2" descr="C:\Users\User\Desktop\урок РОНО\f5c4df2e2dbe66585bd8e8d456050dc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72008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Свой дом я украшу сама</a:t>
            </a:r>
            <a:endParaRPr lang="ru-RU" b="1" dirty="0">
              <a:solidFill>
                <a:srgbClr val="FF3399"/>
              </a:solidFill>
            </a:endParaRPr>
          </a:p>
        </p:txBody>
      </p:sp>
      <p:pic>
        <p:nvPicPr>
          <p:cNvPr id="3" name="Рисунок 2" descr="C:\Users\User\Desktop\урок РОНО\часть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34481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урок РОНО\часть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272807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Рефлексия </a:t>
            </a:r>
            <a:endParaRPr lang="ru-RU" b="1" dirty="0">
              <a:solidFill>
                <a:srgbClr val="FF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66"/>
                </a:solidFill>
                <a:latin typeface="+mn-lt"/>
                <a:ea typeface="+mn-ea"/>
                <a:cs typeface="+mn-cs"/>
              </a:rPr>
              <a:t>Какой из разработанных сегодня эскизов тебе понравился больше и почему?</a:t>
            </a:r>
          </a:p>
          <a:p>
            <a:r>
              <a:rPr lang="ru-RU" dirty="0" smtClean="0">
                <a:solidFill>
                  <a:srgbClr val="000066"/>
                </a:solidFill>
                <a:latin typeface="+mn-lt"/>
                <a:ea typeface="+mn-ea"/>
                <a:cs typeface="+mn-cs"/>
              </a:rPr>
              <a:t>Что ты возьмешь себе на заметку при оформлении интерьера своей комнаты?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Подведение итогов</a:t>
            </a:r>
            <a:endParaRPr lang="ru-RU" b="1" dirty="0">
              <a:solidFill>
                <a:srgbClr val="FF339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1680" y="2564904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Объявляется команда-победитель !!!</a:t>
            </a:r>
            <a:endParaRPr lang="ru-RU" dirty="0"/>
          </a:p>
        </p:txBody>
      </p:sp>
      <p:pic>
        <p:nvPicPr>
          <p:cNvPr id="4" name="Давид Тухманов-Начальные 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04248" y="486916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урок РОНО\img_user_file_54f19e25c0fc9_1.jpg"/>
          <p:cNvPicPr>
            <a:picLocks noChangeAspect="1" noChangeArrowheads="1"/>
          </p:cNvPicPr>
          <p:nvPr/>
        </p:nvPicPr>
        <p:blipFill>
          <a:blip r:embed="rId2" cstate="print"/>
          <a:srcRect t="18107"/>
          <a:stretch>
            <a:fillRect/>
          </a:stretch>
        </p:blipFill>
        <p:spPr bwMode="auto">
          <a:xfrm>
            <a:off x="508000" y="1484784"/>
            <a:ext cx="8128000" cy="4992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6660" y="1340768"/>
            <a:ext cx="7670690" cy="19205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активную</a:t>
            </a:r>
          </a:p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работу на уроке!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C:\Users\User\Desktop\урок РОНО\смай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789040"/>
            <a:ext cx="2890292" cy="2621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effectLst>
            <a:outerShdw dist="71842" dir="18900000" algn="ctr" rotWithShape="0">
              <a:srgbClr val="00CCFF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buNone/>
              <a:defRPr/>
            </a:pPr>
            <a:endParaRPr lang="ru-RU" sz="3600" b="1" dirty="0" smtClean="0">
              <a:solidFill>
                <a:srgbClr val="000066"/>
              </a:solidFill>
              <a:latin typeface="Comic Sans MS" pitchFamily="66" charset="0"/>
            </a:endParaRPr>
          </a:p>
          <a:p>
            <a:pPr eaLnBrk="1" hangingPunct="1">
              <a:buNone/>
              <a:defRPr/>
            </a:pPr>
            <a:r>
              <a:rPr lang="ru-RU" sz="3600" b="1" dirty="0" smtClean="0">
                <a:solidFill>
                  <a:srgbClr val="000066"/>
                </a:solidFill>
                <a:latin typeface="Comic Sans MS" pitchFamily="66" charset="0"/>
              </a:rPr>
              <a:t>           Дидактическая  игра</a:t>
            </a:r>
          </a:p>
          <a:p>
            <a:pPr eaLnBrk="1" hangingPunct="1">
              <a:defRPr/>
            </a:pPr>
            <a:endParaRPr lang="ru-RU" sz="3600" b="1" dirty="0" smtClean="0">
              <a:solidFill>
                <a:srgbClr val="000066"/>
              </a:solidFill>
              <a:latin typeface="Comic Sans MS" pitchFamily="66" charset="0"/>
            </a:endParaRPr>
          </a:p>
          <a:p>
            <a:pPr eaLnBrk="1" hangingPunct="1">
              <a:defRPr/>
            </a:pPr>
            <a:endParaRPr lang="ru-RU" sz="3600" b="1" dirty="0" smtClean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44037" name="WordArt 5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91264" cy="1714202"/>
          </a:xfrm>
          <a:prstGeom prst="rect">
            <a:avLst/>
          </a:prstGeom>
        </p:spPr>
        <p:txBody>
          <a:bodyPr wrap="none" fromWordArt="1" anchor="ctr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kern="10" dirty="0" smtClean="0">
                <a:ln w="38100" cmpd="sng">
                  <a:solidFill>
                    <a:srgbClr val="3333CC"/>
                  </a:solidFill>
                  <a:prstDash val="solid"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  <a:ea typeface="+mj-ea"/>
                <a:cs typeface="+mj-cs"/>
              </a:rPr>
              <a:t>Оформление интерьера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3600" kern="10" dirty="0" smtClean="0">
                <a:ln w="38100" cmpd="sng">
                  <a:solidFill>
                    <a:srgbClr val="3333CC"/>
                  </a:solidFill>
                  <a:prstDash val="solid"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/>
                <a:ea typeface="+mj-ea"/>
                <a:cs typeface="+mj-cs"/>
              </a:rPr>
              <a:t>Жилого помещения</a:t>
            </a:r>
            <a:endParaRPr lang="ru-RU" sz="3600" kern="10" dirty="0">
              <a:ln w="38100" cmpd="sng">
                <a:solidFill>
                  <a:srgbClr val="3333CC"/>
                </a:solidFill>
                <a:prstDash val="solid"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Comic Sans MS"/>
              <a:ea typeface="+mj-ea"/>
              <a:cs typeface="+mj-cs"/>
            </a:endParaRPr>
          </a:p>
        </p:txBody>
      </p:sp>
      <p:pic>
        <p:nvPicPr>
          <p:cNvPr id="5" name="Рисунок 4" descr="C:\Users\User\Desktop\урок РОНО\img29.jpg"/>
          <p:cNvPicPr/>
          <p:nvPr/>
        </p:nvPicPr>
        <p:blipFill>
          <a:blip r:embed="rId2" cstate="print"/>
          <a:srcRect l="4009" t="18376" r="5719"/>
          <a:stretch>
            <a:fillRect/>
          </a:stretch>
        </p:blipFill>
        <p:spPr bwMode="auto">
          <a:xfrm>
            <a:off x="1835696" y="2996952"/>
            <a:ext cx="53625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1259632" y="-672624"/>
            <a:ext cx="7056784" cy="491826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outerShdw dist="53882" dir="18900000" algn="ctr" rotWithShape="0">
              <a:srgbClr val="00CCFF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Эпиграф урока: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i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нам стоит дом построить?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Comic Sans MS" pitchFamily="66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Нарисуем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будем жить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Самуил Маршак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Разминка</a:t>
            </a:r>
            <a:endParaRPr lang="ru-RU" b="1" dirty="0">
              <a:solidFill>
                <a:srgbClr val="FF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 Каким образом меняется цветовая гамма от ориентации комнаты на одну из сторон света?</a:t>
            </a:r>
            <a:endParaRPr lang="ru-RU" sz="2400" dirty="0" smtClean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r>
              <a:rPr lang="ru-RU" sz="2400" b="1" i="1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 Приведите примеры зрительных иллюзий в интерьере?</a:t>
            </a:r>
            <a:endParaRPr lang="ru-RU" sz="2400" dirty="0" smtClean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r>
              <a:rPr lang="ru-RU" sz="2400" b="1" i="1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Чем отличается подбор отделочных материалов и элементов интерьера для больших и маленьких комнат?</a:t>
            </a:r>
            <a:endParaRPr lang="ru-RU" sz="2400" dirty="0" smtClean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r>
              <a:rPr lang="ru-RU" sz="2400" b="1" i="1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Чем руководствуются, подбирая цветовую гамму интерьера?</a:t>
            </a:r>
            <a:endParaRPr lang="ru-RU" sz="2400" dirty="0" smtClean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r>
              <a:rPr lang="ru-RU" sz="2400" b="1" i="1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 Расскажите о назначении декоративных украшений интерьера и особенностях их применения.</a:t>
            </a:r>
            <a:endParaRPr lang="ru-RU" sz="2400" dirty="0" smtClean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3399"/>
                </a:solidFill>
              </a:rPr>
              <a:t>Ошибка в интерьере</a:t>
            </a:r>
            <a:endParaRPr lang="ru-RU" b="1" dirty="0">
              <a:solidFill>
                <a:srgbClr val="FF3399"/>
              </a:solidFill>
            </a:endParaRPr>
          </a:p>
        </p:txBody>
      </p:sp>
      <p:pic>
        <p:nvPicPr>
          <p:cNvPr id="3" name="Рисунок 2" descr="C:\Users\User\Desktop\урок РОНО\5ошибка.jpg"/>
          <p:cNvPicPr/>
          <p:nvPr/>
        </p:nvPicPr>
        <p:blipFill>
          <a:blip r:embed="rId2" cstate="print"/>
          <a:srcRect b="50578"/>
          <a:stretch>
            <a:fillRect/>
          </a:stretch>
        </p:blipFill>
        <p:spPr bwMode="auto">
          <a:xfrm>
            <a:off x="1043608" y="1700808"/>
            <a:ext cx="734481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урок РОНО\5ошибка.jpg"/>
          <p:cNvPicPr/>
          <p:nvPr/>
        </p:nvPicPr>
        <p:blipFill>
          <a:blip r:embed="rId2" cstate="print"/>
          <a:srcRect t="49235"/>
          <a:stretch>
            <a:fillRect/>
          </a:stretch>
        </p:blipFill>
        <p:spPr bwMode="auto">
          <a:xfrm>
            <a:off x="1115616" y="1196752"/>
            <a:ext cx="7272807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урок РОНО\6ошибка.jpg"/>
          <p:cNvPicPr/>
          <p:nvPr/>
        </p:nvPicPr>
        <p:blipFill>
          <a:blip r:embed="rId2" cstate="print"/>
          <a:srcRect b="49091"/>
          <a:stretch>
            <a:fillRect/>
          </a:stretch>
        </p:blipFill>
        <p:spPr bwMode="auto">
          <a:xfrm>
            <a:off x="683568" y="1052736"/>
            <a:ext cx="799288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урок РОНО\6ошибка.jpg"/>
          <p:cNvPicPr/>
          <p:nvPr/>
        </p:nvPicPr>
        <p:blipFill>
          <a:blip r:embed="rId2" cstate="print"/>
          <a:srcRect t="50646"/>
          <a:stretch>
            <a:fillRect/>
          </a:stretch>
        </p:blipFill>
        <p:spPr bwMode="auto">
          <a:xfrm>
            <a:off x="611560" y="1124744"/>
            <a:ext cx="8064896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pic>
        <p:nvPicPr>
          <p:cNvPr id="3" name="физк Елоч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53882" dir="18900000" algn="ctr" rotWithShape="0">
            <a:srgbClr val="00CCFF">
              <a:alpha val="5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53882" dir="18900000" algn="ctr" rotWithShape="0">
            <a:srgbClr val="00CCFF">
              <a:alpha val="5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1387</TotalTime>
  <Words>170</Words>
  <Application>Microsoft Office PowerPoint</Application>
  <PresentationFormat>Экран (4:3)</PresentationFormat>
  <Paragraphs>44</Paragraphs>
  <Slides>16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Слайд 1</vt:lpstr>
      <vt:lpstr>Слайд 2</vt:lpstr>
      <vt:lpstr>Слайд 3</vt:lpstr>
      <vt:lpstr>Разминка</vt:lpstr>
      <vt:lpstr>Ошибка в интерьере</vt:lpstr>
      <vt:lpstr>Слайд 6</vt:lpstr>
      <vt:lpstr>Слайд 7</vt:lpstr>
      <vt:lpstr>Слайд 8</vt:lpstr>
      <vt:lpstr>Физкультминутка</vt:lpstr>
      <vt:lpstr>Дизайн-проект</vt:lpstr>
      <vt:lpstr>Свой дом я украшу сама</vt:lpstr>
      <vt:lpstr>Слайд 12</vt:lpstr>
      <vt:lpstr>Рефлексия </vt:lpstr>
      <vt:lpstr>Подведение итогов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Моё рабочее место</dc:title>
  <dc:creator>1</dc:creator>
  <cp:lastModifiedBy>Ширяев Вячеслав</cp:lastModifiedBy>
  <cp:revision>48</cp:revision>
  <dcterms:created xsi:type="dcterms:W3CDTF">2006-01-24T14:54:42Z</dcterms:created>
  <dcterms:modified xsi:type="dcterms:W3CDTF">2021-02-24T09:30:04Z</dcterms:modified>
</cp:coreProperties>
</file>