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256" autoAdjust="0"/>
  </p:normalViewPr>
  <p:slideViewPr>
    <p:cSldViewPr>
      <p:cViewPr>
        <p:scale>
          <a:sx n="71" d="100"/>
          <a:sy n="71" d="100"/>
        </p:scale>
        <p:origin x="-1344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DE7E141-F908-42FC-BE00-5A5E60B305B0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5B089A6-A846-4AB9-A9BB-2024F4EF71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260648"/>
            <a:ext cx="5105400" cy="864096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МБОУ «</a:t>
            </a:r>
            <a:r>
              <a:rPr lang="ru-RU" sz="1800" dirty="0" err="1">
                <a:solidFill>
                  <a:schemeClr val="bg1"/>
                </a:solidFill>
              </a:rPr>
              <a:t>Кустовская</a:t>
            </a:r>
            <a:r>
              <a:rPr lang="ru-RU" sz="1800" dirty="0">
                <a:solidFill>
                  <a:schemeClr val="bg1"/>
                </a:solidFill>
              </a:rPr>
              <a:t> СОШ </a:t>
            </a:r>
            <a:r>
              <a:rPr lang="ru-RU" sz="1800" dirty="0" err="1">
                <a:solidFill>
                  <a:schemeClr val="bg1"/>
                </a:solidFill>
              </a:rPr>
              <a:t>Яковлевского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городского округа»</a:t>
            </a:r>
            <a:r>
              <a:rPr lang="ru-RU" dirty="0"/>
              <a:t/>
            </a:r>
            <a:br>
              <a:rPr lang="ru-RU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1772816"/>
            <a:ext cx="5114778" cy="1872208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Тема: «Красота русской природы в виртуальной прогулке по окрестностям  села  Кустовое».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47864" y="4941168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Учитель </a:t>
            </a:r>
            <a:r>
              <a:rPr lang="ru-RU" dirty="0" smtClean="0">
                <a:solidFill>
                  <a:schemeClr val="bg1"/>
                </a:solidFill>
              </a:rPr>
              <a:t>истории и обществознания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Фильченко Виктория Евгеньевна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учитель </a:t>
            </a:r>
            <a:r>
              <a:rPr lang="ru-RU" dirty="0" smtClean="0">
                <a:solidFill>
                  <a:schemeClr val="bg1"/>
                </a:solidFill>
              </a:rPr>
              <a:t>географии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 Малыхина Татьяна Викторовна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05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u="sng" dirty="0">
                <a:solidFill>
                  <a:schemeClr val="tx1"/>
                </a:solidFill>
              </a:rPr>
              <a:t>2 экскурсия – исследовательская – экологическая </a:t>
            </a:r>
            <a:r>
              <a:rPr lang="ru-RU" sz="2000" dirty="0">
                <a:solidFill>
                  <a:schemeClr val="tx1"/>
                </a:solidFill>
              </a:rPr>
              <a:t>- «Определение органолептических свойств воды и обследование прилегающей территории к реке </a:t>
            </a:r>
            <a:r>
              <a:rPr lang="ru-RU" sz="2000" dirty="0" err="1">
                <a:solidFill>
                  <a:schemeClr val="tx1"/>
                </a:solidFill>
              </a:rPr>
              <a:t>Ворскла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9"/>
            <a:ext cx="2736305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52936"/>
            <a:ext cx="2920727" cy="230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9871" y="1732166"/>
            <a:ext cx="41044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Определение прозрачности воды и запахов, выявление источников загрязнения </a:t>
            </a:r>
            <a:endParaRPr lang="ru-RU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86213"/>
            <a:ext cx="2664296" cy="268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19871" y="5445224"/>
            <a:ext cx="4464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Очистка побережья реки </a:t>
            </a:r>
            <a:r>
              <a:rPr lang="ru-RU" dirty="0" err="1" smtClean="0"/>
              <a:t>Ворсклы</a:t>
            </a:r>
            <a:r>
              <a:rPr lang="ru-RU" dirty="0" smtClean="0"/>
              <a:t> от бытового мусора.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2758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3 экскурсия - Топонимическая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2944623" cy="19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9" y="1525434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Ворскол</a:t>
            </a:r>
            <a:r>
              <a:rPr lang="ru-RU" dirty="0" smtClean="0"/>
              <a:t> в переводе с тюркского означает: "река, несущая белую воду" (очевидно, потому что начинается там, где находятся меловые отложения).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-15086184" y="359454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311" y="3143930"/>
            <a:ext cx="2657475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3594229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Академик Рыбаков считал, что название река берет от слова «</a:t>
            </a:r>
            <a:r>
              <a:rPr lang="ru-RU" dirty="0" err="1" smtClean="0"/>
              <a:t>воръ</a:t>
            </a:r>
            <a:r>
              <a:rPr lang="ru-RU" dirty="0" smtClean="0"/>
              <a:t>», что означало забор.(пограничные поселения)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690888"/>
            <a:ext cx="2880320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07905" y="5085184"/>
            <a:ext cx="424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Ворскла</a:t>
            </a:r>
            <a:r>
              <a:rPr lang="ru-RU" dirty="0" smtClean="0"/>
              <a:t>», а по-старому «</a:t>
            </a:r>
            <a:r>
              <a:rPr lang="ru-RU" dirty="0" err="1" smtClean="0"/>
              <a:t>Вороскол</a:t>
            </a:r>
            <a:r>
              <a:rPr lang="ru-RU" dirty="0" smtClean="0"/>
              <a:t>», - это угро-финский гидроним, а состоит он из двух слов – «Вор», что значит «лесной» и «Оскол» - это «поток, речка с перекатами».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86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Точка 4 -  Лес.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движемся </a:t>
            </a:r>
            <a:r>
              <a:rPr lang="ru-RU" sz="2400" dirty="0">
                <a:solidFill>
                  <a:schemeClr val="tx1"/>
                </a:solidFill>
              </a:rPr>
              <a:t>по улицы </a:t>
            </a:r>
            <a:r>
              <a:rPr lang="ru-RU" sz="2400" dirty="0" smtClean="0">
                <a:solidFill>
                  <a:schemeClr val="tx1"/>
                </a:solidFill>
              </a:rPr>
              <a:t>Свищева.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9218" name="Picture 2" descr="C:\Users\vika1\Desktop\DSC016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09" y="1609725"/>
            <a:ext cx="3798399" cy="2755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177281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</a:t>
            </a:r>
            <a:r>
              <a:rPr lang="ru-RU" b="1" dirty="0" smtClean="0"/>
              <a:t>амятник – погибшим солдатом</a:t>
            </a:r>
            <a:endParaRPr lang="ru-RU" b="1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861048"/>
            <a:ext cx="35179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3" y="4653136"/>
            <a:ext cx="36724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Улица Свищева - Свищев Тихон Григорьевич – первый председатель колхоза в Кустовом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543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В лесу проводим исследовательскую  </a:t>
            </a:r>
            <a:r>
              <a:rPr lang="ru-RU" sz="2000" dirty="0" smtClean="0">
                <a:solidFill>
                  <a:schemeClr val="tx1"/>
                </a:solidFill>
              </a:rPr>
              <a:t>работу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 </a:t>
            </a:r>
            <a:r>
              <a:rPr lang="ru-RU" sz="2000" dirty="0">
                <a:solidFill>
                  <a:schemeClr val="tx1"/>
                </a:solidFill>
              </a:rPr>
              <a:t>« Проверка </a:t>
            </a:r>
            <a:r>
              <a:rPr lang="ru-RU" sz="2000" dirty="0" err="1">
                <a:solidFill>
                  <a:schemeClr val="tx1"/>
                </a:solidFill>
              </a:rPr>
              <a:t>неинструментальных</a:t>
            </a:r>
            <a:r>
              <a:rPr lang="ru-RU" sz="2000" dirty="0">
                <a:solidFill>
                  <a:schemeClr val="tx1"/>
                </a:solidFill>
              </a:rPr>
              <a:t> способов определения  сторон света» 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180020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7" y="2060848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Народная примета подтвердилась, лишайник растет с северной стороны дерева.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25" y="3356992"/>
            <a:ext cx="1800319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5817" y="3573016"/>
            <a:ext cx="3421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</a:t>
            </a:r>
            <a:r>
              <a:rPr lang="ru-RU" dirty="0" smtClean="0"/>
              <a:t>ольше ветвей с юга у дерева</a:t>
            </a:r>
            <a:endParaRPr lang="ru-RU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25" y="5013176"/>
            <a:ext cx="180031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7" y="5373216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муравейников южная сторона всегда пологая.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086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Точка № 5.- Горелый лог.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</a:t>
            </a:r>
            <a:r>
              <a:rPr lang="ru-RU" dirty="0" smtClean="0"/>
              <a:t>овраге распространены </a:t>
            </a:r>
            <a:r>
              <a:rPr lang="ru-RU" dirty="0"/>
              <a:t>такие растения, как тысячелистник, нивяник, ромашка лекарственная, мышиный горошек, алтей, кукушкины слезки, клевер, тимофеевка, </a:t>
            </a:r>
            <a:r>
              <a:rPr lang="ru-RU" dirty="0" smtClean="0"/>
              <a:t>мятлик </a:t>
            </a:r>
            <a:r>
              <a:rPr lang="ru-RU" dirty="0"/>
              <a:t>и многие другие.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53060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440" y="3717032"/>
            <a:ext cx="3380888" cy="2928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761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Точка 6 – пруд Гурова.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Пруд: он возник в конце 20 века, где-то в 80-х годах. Название возникло от помещика Петра Семёновича </a:t>
            </a:r>
            <a:r>
              <a:rPr lang="ru-RU" sz="2000" dirty="0" smtClean="0"/>
              <a:t>Гурова</a:t>
            </a:r>
            <a:r>
              <a:rPr lang="ru-RU" sz="2000" dirty="0"/>
              <a:t>, который жил на этом </a:t>
            </a:r>
            <a:r>
              <a:rPr lang="ru-RU" sz="2000" dirty="0" smtClean="0"/>
              <a:t>месте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3428999"/>
            <a:ext cx="326707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1" r="16473" b="9463"/>
          <a:stretch/>
        </p:blipFill>
        <p:spPr bwMode="auto">
          <a:xfrm>
            <a:off x="4283968" y="3284984"/>
            <a:ext cx="348843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69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/>
          <a:lstStyle/>
          <a:p>
            <a:r>
              <a:rPr lang="ru-RU" dirty="0"/>
              <a:t>Будем же беречь нашу Землю! Повсюду, на каждом шагу, все вместе и каждый в отдельности. Другой планеты у нас не будет! Земля с её биосферой – величайшее чудо, она у нас одна.</a:t>
            </a:r>
          </a:p>
        </p:txBody>
      </p:sp>
      <p:pic>
        <p:nvPicPr>
          <p:cNvPr id="13315" name="Picture 3" descr="C:\Users\vika1\Desktop\DSC026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2708920"/>
            <a:ext cx="655272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25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2"/>
            <a:ext cx="7239000" cy="6339104"/>
          </a:xfrm>
        </p:spPr>
        <p:txBody>
          <a:bodyPr>
            <a:normAutofit/>
          </a:bodyPr>
          <a:lstStyle/>
          <a:p>
            <a:r>
              <a:rPr lang="ru-RU" sz="2400" b="1" dirty="0"/>
              <a:t>Цель</a:t>
            </a:r>
            <a:r>
              <a:rPr lang="ru-RU" sz="2400" b="1" dirty="0" smtClean="0"/>
              <a:t>:  </a:t>
            </a:r>
            <a:r>
              <a:rPr lang="ru-RU" sz="2400" dirty="0" smtClean="0"/>
              <a:t>Сформировать </a:t>
            </a:r>
            <a:r>
              <a:rPr lang="ru-RU" sz="2400" dirty="0"/>
              <a:t>целостное представление об окружающей </a:t>
            </a:r>
            <a:r>
              <a:rPr lang="ru-RU" sz="2400" dirty="0" smtClean="0"/>
              <a:t>природы </a:t>
            </a:r>
            <a:r>
              <a:rPr lang="ru-RU" sz="2400" dirty="0"/>
              <a:t>родного </a:t>
            </a:r>
            <a:r>
              <a:rPr lang="ru-RU" sz="2400" dirty="0" smtClean="0"/>
              <a:t>края;</a:t>
            </a:r>
          </a:p>
          <a:p>
            <a:r>
              <a:rPr lang="ru-RU" sz="2400" dirty="0" smtClean="0"/>
              <a:t> Совершенствовать </a:t>
            </a:r>
            <a:r>
              <a:rPr lang="ru-RU" sz="2400" dirty="0"/>
              <a:t>понимание закономерностей биологических и других естественных </a:t>
            </a:r>
            <a:r>
              <a:rPr lang="ru-RU" sz="2400" dirty="0" smtClean="0"/>
              <a:t>процессов;</a:t>
            </a:r>
          </a:p>
          <a:p>
            <a:r>
              <a:rPr lang="ru-RU" sz="2400" dirty="0"/>
              <a:t>С</a:t>
            </a:r>
            <a:r>
              <a:rPr lang="ru-RU" sz="2400" dirty="0" smtClean="0"/>
              <a:t>формировать </a:t>
            </a:r>
            <a:r>
              <a:rPr lang="ru-RU" sz="2400" dirty="0"/>
              <a:t>экологическую культуру </a:t>
            </a:r>
            <a:r>
              <a:rPr lang="ru-RU" sz="2400" dirty="0" smtClean="0"/>
              <a:t>поведения </a:t>
            </a:r>
            <a:r>
              <a:rPr lang="ru-RU" sz="2400" dirty="0"/>
              <a:t>человека в окружающей </a:t>
            </a:r>
            <a:r>
              <a:rPr lang="ru-RU" sz="2400" dirty="0" smtClean="0"/>
              <a:t>среде.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74326"/>
            <a:ext cx="5370513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79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516688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u="sng" dirty="0">
                <a:solidFill>
                  <a:schemeClr val="tx1"/>
                </a:solidFill>
              </a:rPr>
              <a:t>Объект исследования</a:t>
            </a:r>
            <a:r>
              <a:rPr lang="ru-RU" sz="2000" dirty="0">
                <a:solidFill>
                  <a:schemeClr val="tx1"/>
                </a:solidFill>
              </a:rPr>
              <a:t>. Участок местности между </a:t>
            </a:r>
            <a:r>
              <a:rPr lang="ru-RU" sz="2000" dirty="0" smtClean="0">
                <a:solidFill>
                  <a:schemeClr val="tx1"/>
                </a:solidFill>
              </a:rPr>
              <a:t>школой, </a:t>
            </a:r>
            <a:r>
              <a:rPr lang="ru-RU" sz="2000" dirty="0" err="1" smtClean="0">
                <a:solidFill>
                  <a:schemeClr val="tx1"/>
                </a:solidFill>
              </a:rPr>
              <a:t>Ворсклой</a:t>
            </a:r>
            <a:r>
              <a:rPr lang="ru-RU" sz="2000" dirty="0" smtClean="0">
                <a:solidFill>
                  <a:schemeClr val="tx1"/>
                </a:solidFill>
              </a:rPr>
              <a:t> , </a:t>
            </a:r>
            <a:r>
              <a:rPr lang="ru-RU" sz="2000" dirty="0">
                <a:solidFill>
                  <a:schemeClr val="tx1"/>
                </a:solidFill>
              </a:rPr>
              <a:t>лесом, </a:t>
            </a:r>
            <a:r>
              <a:rPr lang="ru-RU" sz="2000" dirty="0" smtClean="0">
                <a:solidFill>
                  <a:schemeClr val="tx1"/>
                </a:solidFill>
              </a:rPr>
              <a:t>оврагом  </a:t>
            </a:r>
            <a:r>
              <a:rPr lang="ru-RU" sz="2000" dirty="0">
                <a:solidFill>
                  <a:schemeClr val="tx1"/>
                </a:solidFill>
              </a:rPr>
              <a:t>и прудом Гурова.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 smtClean="0"/>
              <a:t>Методы: </a:t>
            </a:r>
            <a:r>
              <a:rPr lang="ru-RU" dirty="0" smtClean="0"/>
              <a:t>Сбор </a:t>
            </a:r>
            <a:r>
              <a:rPr lang="ru-RU" dirty="0"/>
              <a:t>информации и </a:t>
            </a:r>
            <a:r>
              <a:rPr lang="ru-RU" dirty="0" smtClean="0"/>
              <a:t>анализ.</a:t>
            </a:r>
          </a:p>
          <a:p>
            <a:r>
              <a:rPr lang="ru-RU" dirty="0" smtClean="0"/>
              <a:t>Наблюдения</a:t>
            </a:r>
            <a:r>
              <a:rPr lang="ru-RU" dirty="0"/>
              <a:t>.</a:t>
            </a:r>
          </a:p>
          <a:p>
            <a:r>
              <a:rPr lang="ru-RU" dirty="0"/>
              <a:t>Описание.</a:t>
            </a:r>
          </a:p>
          <a:p>
            <a:r>
              <a:rPr lang="ru-RU" dirty="0"/>
              <a:t>Исследовательский метод.</a:t>
            </a:r>
          </a:p>
          <a:p>
            <a:pPr marL="0" indent="0">
              <a:buNone/>
            </a:pPr>
            <a:r>
              <a:rPr lang="ru-RU" b="1" u="sng" dirty="0"/>
              <a:t>Предмет исследования. </a:t>
            </a:r>
            <a:endParaRPr lang="ru-RU" b="1" u="sng" dirty="0" smtClean="0"/>
          </a:p>
          <a:p>
            <a:pPr marL="0" indent="0">
              <a:buNone/>
            </a:pPr>
            <a:r>
              <a:rPr lang="ru-RU" dirty="0" smtClean="0"/>
              <a:t>Экологическая </a:t>
            </a:r>
            <a:r>
              <a:rPr lang="ru-RU" dirty="0"/>
              <a:t>тропа.</a:t>
            </a:r>
          </a:p>
        </p:txBody>
      </p:sp>
    </p:spTree>
    <p:extLst>
      <p:ext uri="{BB962C8B-B14F-4D97-AF65-F5344CB8AC3E}">
        <p14:creationId xmlns:p14="http://schemas.microsoft.com/office/powerpoint/2010/main" val="3135488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4080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>
            <a:normAutofit fontScale="85000" lnSpcReduction="10000"/>
          </a:bodyPr>
          <a:lstStyle/>
          <a:p>
            <a:r>
              <a:rPr lang="ru-RU" sz="3200" u="sng" dirty="0"/>
              <a:t>Экологическая тропа </a:t>
            </a:r>
            <a:r>
              <a:rPr lang="ru-RU" sz="3200" dirty="0"/>
              <a:t>– это специально оборудованный маршрут, проходящий через различные экологические системы и другие природные объекты</a:t>
            </a:r>
            <a:r>
              <a:rPr lang="ru-RU" sz="3200" dirty="0" smtClean="0"/>
              <a:t>.</a:t>
            </a:r>
          </a:p>
          <a:p>
            <a:r>
              <a:rPr lang="ru-RU" sz="3200" u="sng" dirty="0"/>
              <a:t>Местонахождение: </a:t>
            </a:r>
            <a:r>
              <a:rPr lang="ru-RU" sz="3200" dirty="0"/>
              <a:t>Белгородская область, </a:t>
            </a:r>
            <a:r>
              <a:rPr lang="ru-RU" sz="3200" dirty="0" err="1"/>
              <a:t>Яковлевский</a:t>
            </a:r>
            <a:r>
              <a:rPr lang="ru-RU" sz="3200" dirty="0"/>
              <a:t> городской  </a:t>
            </a:r>
            <a:r>
              <a:rPr lang="ru-RU" sz="3200" dirty="0" smtClean="0"/>
              <a:t>округ село </a:t>
            </a:r>
            <a:r>
              <a:rPr lang="ru-RU" sz="3200" dirty="0"/>
              <a:t>Кустовое</a:t>
            </a:r>
            <a:r>
              <a:rPr lang="ru-RU" sz="3200" dirty="0" smtClean="0"/>
              <a:t>.</a:t>
            </a:r>
          </a:p>
          <a:p>
            <a:r>
              <a:rPr lang="ru-RU" sz="3200" u="sng" dirty="0"/>
              <a:t>Протяжённость: </a:t>
            </a:r>
            <a:r>
              <a:rPr lang="ru-RU" sz="3200" dirty="0"/>
              <a:t>2300 </a:t>
            </a:r>
            <a:r>
              <a:rPr lang="ru-RU" sz="3200" dirty="0" smtClean="0"/>
              <a:t>метров</a:t>
            </a:r>
          </a:p>
          <a:p>
            <a:r>
              <a:rPr lang="ru-RU" sz="3200" b="1" u="sng" dirty="0"/>
              <a:t>Краткое описание границ маршрута: </a:t>
            </a:r>
            <a:r>
              <a:rPr lang="ru-RU" sz="3200" dirty="0" smtClean="0"/>
              <a:t>Свой </a:t>
            </a:r>
            <a:r>
              <a:rPr lang="ru-RU" sz="3200" dirty="0"/>
              <a:t>путь начнем от школы. Исследуем сосновый бор. Пройдем по парку на  берегу реки </a:t>
            </a:r>
            <a:r>
              <a:rPr lang="ru-RU" sz="3200" dirty="0" err="1"/>
              <a:t>Ворскла</a:t>
            </a:r>
            <a:r>
              <a:rPr lang="ru-RU" sz="3200" dirty="0"/>
              <a:t>. Дойдя до леса, мы свернем на тропинку в лес и по ней спустимся в овраг и подойдем к пруду Гурова.</a:t>
            </a:r>
          </a:p>
        </p:txBody>
      </p:sp>
    </p:spTree>
    <p:extLst>
      <p:ext uri="{BB962C8B-B14F-4D97-AF65-F5344CB8AC3E}">
        <p14:creationId xmlns:p14="http://schemas.microsoft.com/office/powerpoint/2010/main" val="3518211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ka1\Desktop\IMG_20201012_13590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" t="4297" r="800" b="3849"/>
          <a:stretch/>
        </p:blipFill>
        <p:spPr bwMode="auto">
          <a:xfrm>
            <a:off x="304800" y="188640"/>
            <a:ext cx="773083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706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	</a:t>
            </a:r>
            <a:r>
              <a:rPr lang="ru-RU" sz="2200" dirty="0">
                <a:solidFill>
                  <a:schemeClr val="tx1"/>
                </a:solidFill>
              </a:rPr>
              <a:t>Начинаем наш путь от нашей школы </a:t>
            </a:r>
            <a:r>
              <a:rPr lang="ru-RU" sz="2200" dirty="0" smtClean="0">
                <a:solidFill>
                  <a:schemeClr val="tx1"/>
                </a:solidFill>
              </a:rPr>
              <a:t>, </a:t>
            </a:r>
            <a:r>
              <a:rPr lang="ru-RU" sz="2200" dirty="0">
                <a:solidFill>
                  <a:schemeClr val="tx1"/>
                </a:solidFill>
              </a:rPr>
              <a:t>которая в 2020 году отметила юбилей 30 лет современному зданию школы.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7700"/>
            <a:ext cx="3328704" cy="271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89187"/>
            <a:ext cx="3328987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22700"/>
            <a:ext cx="3328987" cy="303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280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Точка 1. Сосновый бор.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4017612" cy="2267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1048"/>
            <a:ext cx="403244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80" y="4077072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Методика индикации чистоты атмосферы по хвое сосны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292081" y="1556792"/>
            <a:ext cx="26642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Сосна (лат. </a:t>
            </a:r>
            <a:r>
              <a:rPr lang="ru-RU" sz="2000" dirty="0" err="1" smtClean="0"/>
              <a:t>Pínus</a:t>
            </a:r>
            <a:r>
              <a:rPr lang="ru-RU" sz="2000" dirty="0" smtClean="0"/>
              <a:t>) — типовой род хвойных деревьев семейства Сосновые (</a:t>
            </a:r>
            <a:r>
              <a:rPr lang="ru-RU" sz="2000" dirty="0" err="1" smtClean="0"/>
              <a:t>Pinaceae</a:t>
            </a:r>
            <a:r>
              <a:rPr lang="ru-RU" sz="2000" dirty="0" smtClean="0"/>
              <a:t>).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80632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Точка 2. Парк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Он расположен  на берегу реки </a:t>
            </a:r>
            <a:r>
              <a:rPr lang="ru-RU" sz="2400" dirty="0" err="1" smtClean="0">
                <a:solidFill>
                  <a:schemeClr val="tx1"/>
                </a:solidFill>
              </a:rPr>
              <a:t>Ворскла</a:t>
            </a:r>
            <a:r>
              <a:rPr lang="ru-RU" sz="2400" dirty="0" smtClean="0">
                <a:solidFill>
                  <a:schemeClr val="tx1"/>
                </a:solidFill>
              </a:rPr>
              <a:t>, от школы в северном направлении в 300 метрах.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304318" cy="2761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84984"/>
            <a:ext cx="3919537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8" y="2132856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</a:t>
            </a:r>
            <a:r>
              <a:rPr lang="ru-RU" sz="2400" dirty="0" smtClean="0"/>
              <a:t>арк заложен в 2011 году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5157192"/>
            <a:ext cx="23762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Ива </a:t>
            </a:r>
            <a:r>
              <a:rPr lang="en-US" sz="2000" dirty="0" smtClean="0"/>
              <a:t>(Salix L.)</a:t>
            </a:r>
            <a:r>
              <a:rPr lang="ru-RU" sz="2000" dirty="0" smtClean="0"/>
              <a:t>- дерево с развесистой кроной и тёмно-серой корой.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11460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Точка 3 – река </a:t>
            </a:r>
            <a:r>
              <a:rPr lang="ru-RU" sz="2800" dirty="0" err="1">
                <a:solidFill>
                  <a:schemeClr val="tx1"/>
                </a:solidFill>
              </a:rPr>
              <a:t>Ворскла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643192" cy="4846320"/>
          </a:xfrm>
        </p:spPr>
        <p:txBody>
          <a:bodyPr/>
          <a:lstStyle/>
          <a:p>
            <a:r>
              <a:rPr lang="ru-RU" b="1" dirty="0" smtClean="0"/>
              <a:t>1 экскурсия - биологическая: 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19" y="2132856"/>
            <a:ext cx="2779713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2855"/>
            <a:ext cx="2998787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44209" y="249289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</a:t>
            </a:r>
            <a:r>
              <a:rPr lang="ru-RU" b="1" dirty="0" smtClean="0"/>
              <a:t>леды деятельности бобров</a:t>
            </a:r>
            <a:endParaRPr lang="ru-RU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790" y="4438973"/>
            <a:ext cx="2816225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455927"/>
            <a:ext cx="2822575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5013176"/>
            <a:ext cx="2016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Растительность берега </a:t>
            </a:r>
            <a:r>
              <a:rPr lang="ru-RU" b="1" dirty="0" err="1" smtClean="0"/>
              <a:t>Ворсклы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327444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246</TotalTime>
  <Words>539</Words>
  <Application>Microsoft Office PowerPoint</Application>
  <PresentationFormat>Экран (4:3)</PresentationFormat>
  <Paragraphs>53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МБОУ «Кустовская СОШ Яковлевского  городского округа» </vt:lpstr>
      <vt:lpstr>Презентация PowerPoint</vt:lpstr>
      <vt:lpstr>Объект исследования. Участок местности между школой, Ворсклой , лесом, оврагом  и прудом Гурова.</vt:lpstr>
      <vt:lpstr> </vt:lpstr>
      <vt:lpstr>Презентация PowerPoint</vt:lpstr>
      <vt:lpstr> Начинаем наш путь от нашей школы , которая в 2020 году отметила юбилей 30 лет современному зданию школы. </vt:lpstr>
      <vt:lpstr>Точка 1. Сосновый бор.</vt:lpstr>
      <vt:lpstr>Точка 2. Парк Он расположен  на берегу реки Ворскла, от школы в северном направлении в 300 метрах.</vt:lpstr>
      <vt:lpstr>Точка 3 – река Ворскла.</vt:lpstr>
      <vt:lpstr>2 экскурсия – исследовательская – экологическая - «Определение органолептических свойств воды и обследование прилегающей территории к реке Ворскла </vt:lpstr>
      <vt:lpstr>3 экскурсия - Топонимическая</vt:lpstr>
      <vt:lpstr>Точка 4 -  Лес.  движемся по улицы Свищева.</vt:lpstr>
      <vt:lpstr>В лесу проводим исследовательскую  работу   « Проверка неинструментальных способов определения  сторон света» </vt:lpstr>
      <vt:lpstr>Точка № 5.- Горелый лог. </vt:lpstr>
      <vt:lpstr>Точка 6 – пруд Гурова.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«Кустовская СОШ Яковлевского  городского округа»</dc:title>
  <dc:creator>vika18m@yandex.ru</dc:creator>
  <cp:lastModifiedBy>Виктория</cp:lastModifiedBy>
  <cp:revision>18</cp:revision>
  <dcterms:created xsi:type="dcterms:W3CDTF">2021-03-22T16:33:00Z</dcterms:created>
  <dcterms:modified xsi:type="dcterms:W3CDTF">2022-04-02T17:39:05Z</dcterms:modified>
</cp:coreProperties>
</file>