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7" r:id="rId8"/>
    <p:sldId id="268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8" autoAdjust="0"/>
    <p:restoredTop sz="94660"/>
  </p:normalViewPr>
  <p:slideViewPr>
    <p:cSldViewPr>
      <p:cViewPr varScale="1">
        <p:scale>
          <a:sx n="45" d="100"/>
          <a:sy n="45" d="100"/>
        </p:scale>
        <p:origin x="-114" y="-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Классный час для 2 класса</a:t>
            </a:r>
          </a:p>
          <a:p>
            <a:r>
              <a:rPr lang="ru-RU" dirty="0" smtClean="0"/>
              <a:t>                             </a:t>
            </a:r>
            <a:r>
              <a:rPr lang="ru-RU" dirty="0" smtClean="0"/>
              <a:t>Составила: Алексеева Г.А.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930883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i="1" dirty="0">
                <a:effectLst/>
                <a:latin typeface="Monotype Corsiva" pitchFamily="66" charset="0"/>
              </a:rPr>
              <a:t>«Нужно </a:t>
            </a:r>
            <a:r>
              <a:rPr lang="ru-RU" i="1" dirty="0" smtClean="0">
                <a:effectLst/>
                <a:latin typeface="Monotype Corsiva" pitchFamily="66" charset="0"/>
              </a:rPr>
              <a:t> уметь </a:t>
            </a:r>
            <a:r>
              <a:rPr lang="ru-RU" i="1" dirty="0">
                <a:effectLst/>
                <a:latin typeface="Monotype Corsiva" pitchFamily="66" charset="0"/>
              </a:rPr>
              <a:t>дружить!»</a:t>
            </a:r>
            <a:r>
              <a:rPr lang="ru-RU" dirty="0">
                <a:effectLst/>
                <a:latin typeface="Monotype Corsiva" pitchFamily="66" charset="0"/>
              </a:rPr>
              <a:t> 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1126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808"/>
            <a:ext cx="6155160" cy="33123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359324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98620" y="26064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Качества друга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417"/>
          <a:stretch/>
        </p:blipFill>
        <p:spPr bwMode="auto">
          <a:xfrm>
            <a:off x="1475656" y="1412776"/>
            <a:ext cx="6033864" cy="50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1036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59632" y="62068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«Нужно уметь дружить!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060848"/>
            <a:ext cx="7344816" cy="40561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3691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2996952"/>
            <a:ext cx="6974160" cy="1143000"/>
          </a:xfrm>
        </p:spPr>
        <p:txBody>
          <a:bodyPr/>
          <a:lstStyle/>
          <a:p>
            <a:pPr marL="0" indent="0">
              <a:buNone/>
            </a:pPr>
            <a:r>
              <a:rPr lang="ru-RU" sz="6000" dirty="0" smtClean="0">
                <a:solidFill>
                  <a:srgbClr val="FF0000"/>
                </a:solidFill>
                <a:latin typeface="Monotype Corsiva" pitchFamily="66" charset="0"/>
              </a:rPr>
              <a:t>Спасибо за внимание!</a:t>
            </a:r>
            <a:endParaRPr lang="ru-RU" sz="6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267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119675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Что такое дружба?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2690336"/>
            <a:ext cx="8208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толковом словаре Сергея Ивановича Ожегова дается такое определение "Дружба - близкие отношения, основанные на взаимном доверии, привязанности, общности интересов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".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943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15744" y="62068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  <a:latin typeface="Monotype Corsiva" pitchFamily="66" charset="0"/>
              </a:rPr>
              <a:t>А знаете ли вы?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0420" y="1772816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	1.	Ученые выяснили, что человек понимает понятие дружбы примерно с девяти месяцев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2.	Психологи утверждают, что в окружении друзей окружающий мир выглядит привлекательнее, так как с ними рядом мы чувствуем себя более уверенно.</a:t>
            </a:r>
          </a:p>
        </p:txBody>
      </p:sp>
    </p:spTree>
    <p:extLst>
      <p:ext uri="{BB962C8B-B14F-4D97-AF65-F5344CB8AC3E}">
        <p14:creationId xmlns:p14="http://schemas.microsoft.com/office/powerpoint/2010/main" xmlns="" val="164062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15744" y="62068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  <a:latin typeface="Monotype Corsiva" pitchFamily="66" charset="0"/>
              </a:rPr>
              <a:t>А знаете ли вы?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0420" y="1556792"/>
            <a:ext cx="82089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3.	Международный день дружбы отмечается 30 июля. Его официально утвердили в 2011 году.</a:t>
            </a:r>
          </a:p>
          <a:p>
            <a:pPr algn="just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4.	Люди, родители которых в их детстве общались с большим количеством друзей и знакомых, по статистике живут дольше, чем те, у кого родители пренебрегали дружбой с другими людьми.</a:t>
            </a:r>
          </a:p>
        </p:txBody>
      </p:sp>
    </p:spTree>
    <p:extLst>
      <p:ext uri="{BB962C8B-B14F-4D97-AF65-F5344CB8AC3E}">
        <p14:creationId xmlns:p14="http://schemas.microsoft.com/office/powerpoint/2010/main" xmlns="" val="366073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15744" y="62068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«Собери пословицу»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0420" y="2276872"/>
            <a:ext cx="8208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Не имей сто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имей сто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друзей.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Один за всех,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все за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одного.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Нет друга - ищи,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нашел -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береги.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Человек без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друзей, что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дерево без корней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Нет друга - ищи,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нашёл –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береги.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4304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15744" y="62068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«Друзья из мультфильмов»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1920" y="4525122"/>
            <a:ext cx="300082" cy="689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dirty="0" smtClean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36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3312368" cy="4338167"/>
          </a:xfrm>
          <a:prstGeom prst="rect">
            <a:avLst/>
          </a:prstGeom>
          <a:noFill/>
        </p:spPr>
      </p:pic>
      <p:pic>
        <p:nvPicPr>
          <p:cNvPr id="5124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772816"/>
            <a:ext cx="4572000" cy="40324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5279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836712"/>
            <a:ext cx="68407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«Друзья из мультфильмов»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2457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700808"/>
            <a:ext cx="3960440" cy="4635896"/>
          </a:xfrm>
          <a:prstGeom prst="rect">
            <a:avLst/>
          </a:prstGeom>
          <a:noFill/>
        </p:spPr>
      </p:pic>
      <p:pic>
        <p:nvPicPr>
          <p:cNvPr id="24580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844824"/>
            <a:ext cx="4104456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s://avatars.mds.yandex.net/i?id=0435530b6bb71fa9bdcfdbe76f4a4a5ea1f043e4-914877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16832"/>
            <a:ext cx="4572000" cy="4392488"/>
          </a:xfrm>
          <a:prstGeom prst="rect">
            <a:avLst/>
          </a:prstGeom>
          <a:noFill/>
        </p:spPr>
      </p:pic>
      <p:pic>
        <p:nvPicPr>
          <p:cNvPr id="25604" name="Picture 4" descr="https://avatars.mds.yandex.net/i?id=a27bab9730d35ce553dac88243528564d650fd07-12190868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844824"/>
            <a:ext cx="3672408" cy="46805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59632" y="836712"/>
            <a:ext cx="7416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Monotype Corsiva" pitchFamily="66" charset="0"/>
              </a:rPr>
              <a:t>«</a:t>
            </a:r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Друзья </a:t>
            </a:r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из мультфильмов»</a:t>
            </a:r>
            <a:endParaRPr lang="ru-RU" sz="48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98620" y="26064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Законы дружбы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0420" y="1268760"/>
            <a:ext cx="820891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1) быть приветливым;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2)не жадничать;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3)помогать другу в беде;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4) уметь с другом разделить радость;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5) не смеяться над недостатками друга;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6)остановить друга, если он делает что-то плохое;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7)не обманывать друга;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8) уметь признать свои ошибки, помириться с другом;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9) не предавать своего друга;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10) относиться к своему другу так, как хотелось бы, чтобы относились к тебе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02012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43</TotalTime>
  <Words>190</Words>
  <Application>Microsoft Office PowerPoint</Application>
  <PresentationFormat>Экран (4:3)</PresentationFormat>
  <Paragraphs>35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«Нужно  уметь дружить!» </vt:lpstr>
      <vt:lpstr>Что такое дружба?</vt:lpstr>
      <vt:lpstr>А знаете ли вы?</vt:lpstr>
      <vt:lpstr>А знаете ли вы?</vt:lpstr>
      <vt:lpstr>«Собери пословицу»</vt:lpstr>
      <vt:lpstr>«Друзья из мультфильмов»</vt:lpstr>
      <vt:lpstr>Слайд 7</vt:lpstr>
      <vt:lpstr>Слайд 8</vt:lpstr>
      <vt:lpstr>Законы дружбы</vt:lpstr>
      <vt:lpstr>Качества друга</vt:lpstr>
      <vt:lpstr>«Нужно уметь дружить!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«Нужно  уметь дружить!» </dc:title>
  <dc:creator>admin</dc:creator>
  <cp:lastModifiedBy>Дом</cp:lastModifiedBy>
  <cp:revision>11</cp:revision>
  <dcterms:created xsi:type="dcterms:W3CDTF">2022-02-06T03:48:19Z</dcterms:created>
  <dcterms:modified xsi:type="dcterms:W3CDTF">2024-06-18T14:24:16Z</dcterms:modified>
</cp:coreProperties>
</file>