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5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0" r:id="rId4"/>
    <p:sldId id="258" r:id="rId5"/>
    <p:sldId id="259" r:id="rId6"/>
    <p:sldId id="261" r:id="rId7"/>
    <p:sldId id="262" r:id="rId8"/>
    <p:sldId id="27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660"/>
  </p:normalViewPr>
  <p:slideViewPr>
    <p:cSldViewPr>
      <p:cViewPr varScale="1">
        <p:scale>
          <a:sx n="74" d="100"/>
          <a:sy n="74" d="100"/>
        </p:scale>
        <p:origin x="103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819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894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298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554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109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189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56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066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473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915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474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CAC37-6839-494F-BBDB-ED43E568A536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81184-8A66-4F24-8F75-1EB2BBA6E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098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79" y="-93824"/>
            <a:ext cx="9281184" cy="695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96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" y="0"/>
            <a:ext cx="9147777" cy="6858000"/>
          </a:xfrm>
        </p:spPr>
      </p:pic>
    </p:spTree>
    <p:extLst>
      <p:ext uri="{BB962C8B-B14F-4D97-AF65-F5344CB8AC3E}">
        <p14:creationId xmlns:p14="http://schemas.microsoft.com/office/powerpoint/2010/main" val="714138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" y="-10796"/>
            <a:ext cx="9162178" cy="6868796"/>
          </a:xfrm>
        </p:spPr>
      </p:pic>
    </p:spTree>
    <p:extLst>
      <p:ext uri="{BB962C8B-B14F-4D97-AF65-F5344CB8AC3E}">
        <p14:creationId xmlns:p14="http://schemas.microsoft.com/office/powerpoint/2010/main" val="1241476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64" y="0"/>
            <a:ext cx="9169264" cy="6876948"/>
          </a:xfrm>
        </p:spPr>
      </p:pic>
    </p:spTree>
    <p:extLst>
      <p:ext uri="{BB962C8B-B14F-4D97-AF65-F5344CB8AC3E}">
        <p14:creationId xmlns:p14="http://schemas.microsoft.com/office/powerpoint/2010/main" val="2380911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2389"/>
            <a:ext cx="10332924" cy="6858000"/>
          </a:xfrm>
        </p:spPr>
      </p:pic>
    </p:spTree>
    <p:extLst>
      <p:ext uri="{BB962C8B-B14F-4D97-AF65-F5344CB8AC3E}">
        <p14:creationId xmlns:p14="http://schemas.microsoft.com/office/powerpoint/2010/main" val="32429283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782332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22" y="116631"/>
            <a:ext cx="9014297" cy="6009531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721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0"/>
            <a:ext cx="10271603" cy="6847735"/>
          </a:xfrm>
        </p:spPr>
      </p:pic>
    </p:spTree>
    <p:extLst>
      <p:ext uri="{BB962C8B-B14F-4D97-AF65-F5344CB8AC3E}">
        <p14:creationId xmlns:p14="http://schemas.microsoft.com/office/powerpoint/2010/main" val="17894928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0"/>
            <a:ext cx="10264556" cy="6843038"/>
          </a:xfrm>
        </p:spPr>
      </p:pic>
    </p:spTree>
    <p:extLst>
      <p:ext uri="{BB962C8B-B14F-4D97-AF65-F5344CB8AC3E}">
        <p14:creationId xmlns:p14="http://schemas.microsoft.com/office/powerpoint/2010/main" val="729603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199306" cy="6858000"/>
          </a:xfrm>
        </p:spPr>
      </p:pic>
    </p:spTree>
    <p:extLst>
      <p:ext uri="{BB962C8B-B14F-4D97-AF65-F5344CB8AC3E}">
        <p14:creationId xmlns:p14="http://schemas.microsoft.com/office/powerpoint/2010/main" val="15360687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44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792858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03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16632"/>
            <a:ext cx="9862166" cy="6574777"/>
          </a:xfrm>
        </p:spPr>
      </p:pic>
    </p:spTree>
    <p:extLst>
      <p:ext uri="{BB962C8B-B14F-4D97-AF65-F5344CB8AC3E}">
        <p14:creationId xmlns:p14="http://schemas.microsoft.com/office/powerpoint/2010/main" val="8917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3562"/>
            <a:ext cx="10256206" cy="683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1373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008" y="0"/>
            <a:ext cx="9324521" cy="699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44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0296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3" y="1916832"/>
            <a:ext cx="9185021" cy="31683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6" y="2008"/>
            <a:ext cx="9110327" cy="671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4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27272"/>
            <a:ext cx="10246091" cy="6830728"/>
          </a:xfrm>
        </p:spPr>
      </p:pic>
    </p:spTree>
    <p:extLst>
      <p:ext uri="{BB962C8B-B14F-4D97-AF65-F5344CB8AC3E}">
        <p14:creationId xmlns:p14="http://schemas.microsoft.com/office/powerpoint/2010/main" val="2709829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16248"/>
            <a:ext cx="10729055" cy="6950044"/>
          </a:xfrm>
        </p:spPr>
      </p:pic>
    </p:spTree>
    <p:extLst>
      <p:ext uri="{BB962C8B-B14F-4D97-AF65-F5344CB8AC3E}">
        <p14:creationId xmlns:p14="http://schemas.microsoft.com/office/powerpoint/2010/main" val="364393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27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044825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" y="-9659"/>
            <a:ext cx="9137523" cy="6853143"/>
          </a:xfrm>
        </p:spPr>
      </p:pic>
    </p:spTree>
    <p:extLst>
      <p:ext uri="{BB962C8B-B14F-4D97-AF65-F5344CB8AC3E}">
        <p14:creationId xmlns:p14="http://schemas.microsoft.com/office/powerpoint/2010/main" val="1082751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40"/>
            <a:ext cx="10263959" cy="6848304"/>
          </a:xfrm>
        </p:spPr>
      </p:pic>
    </p:spTree>
    <p:extLst>
      <p:ext uri="{BB962C8B-B14F-4D97-AF65-F5344CB8AC3E}">
        <p14:creationId xmlns:p14="http://schemas.microsoft.com/office/powerpoint/2010/main" val="1522393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7993939" cy="6264342"/>
          </a:xfrm>
        </p:spPr>
      </p:pic>
    </p:spTree>
    <p:extLst>
      <p:ext uri="{BB962C8B-B14F-4D97-AF65-F5344CB8AC3E}">
        <p14:creationId xmlns:p14="http://schemas.microsoft.com/office/powerpoint/2010/main" val="3500178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0"/>
            <a:ext cx="11634435" cy="6957392"/>
          </a:xfrm>
        </p:spPr>
      </p:pic>
    </p:spTree>
    <p:extLst>
      <p:ext uri="{BB962C8B-B14F-4D97-AF65-F5344CB8AC3E}">
        <p14:creationId xmlns:p14="http://schemas.microsoft.com/office/powerpoint/2010/main" val="17858345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0</Words>
  <Application>Microsoft Office PowerPoint</Application>
  <PresentationFormat>Экран (4:3)</PresentationFormat>
  <Paragraphs>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Счастливая</dc:creator>
  <cp:lastModifiedBy>Администратор</cp:lastModifiedBy>
  <cp:revision>17</cp:revision>
  <dcterms:created xsi:type="dcterms:W3CDTF">2015-10-06T20:33:11Z</dcterms:created>
  <dcterms:modified xsi:type="dcterms:W3CDTF">2021-07-08T08:09:55Z</dcterms:modified>
</cp:coreProperties>
</file>