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>
      <p:cViewPr varScale="1">
        <p:scale>
          <a:sx n="52" d="100"/>
          <a:sy n="52" d="100"/>
        </p:scale>
        <p:origin x="-2322" y="-96"/>
      </p:cViewPr>
      <p:guideLst>
        <p:guide orient="horz" pos="288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911387" y="2319868"/>
            <a:ext cx="1282244" cy="419413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5" y="443542"/>
            <a:ext cx="1294280" cy="1672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 descr="https://domvred.ru/wp-content/uploads/2020/05/cherv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433" y="443542"/>
            <a:ext cx="1368152" cy="1672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Скругленный прямоугольник 10"/>
          <p:cNvSpPr/>
          <p:nvPr/>
        </p:nvSpPr>
        <p:spPr>
          <a:xfrm>
            <a:off x="3672456" y="2299613"/>
            <a:ext cx="1294280" cy="419413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372115" y="2280377"/>
            <a:ext cx="1282244" cy="419413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90505" y="8460432"/>
            <a:ext cx="1282244" cy="419413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1" name="Picture 7" descr="https://pestnews.ru/wp-content/uploads/2018/12/Amerikanskij-tarakan-umeet-letat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5024" y="443542"/>
            <a:ext cx="1294280" cy="1672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https://grizun-off.ru/wp-content/uploads/1/4/e/14ea0fcddfece07eee62cc130451ccd5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3216" y="420726"/>
            <a:ext cx="1281143" cy="1672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https://2sotki.ru/wp-content/uploads/b/4/c/b4ccba5b820104383e7b422ba9ce3c2c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782" y="3275856"/>
            <a:ext cx="1267003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https://pm1.narvii.com/7959/283dd6681e4068e58ab4b2a5c28fc3f5f5dd6c77r1-846-854v2_hq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433" y="3280434"/>
            <a:ext cx="1368151" cy="1812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15" descr="https://mirzhivotnye.ru/wp-content/uploads/2018/08/Kuznechik-19-1-768x512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5024" y="3315850"/>
            <a:ext cx="1321712" cy="1777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1" name="Picture 17" descr="https://grizun-off.ru/wp-content/uploads/a/3/c/a3cf98bb8c93bf7594d3421781ab894e.jpe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2114" y="3252976"/>
            <a:ext cx="1282244" cy="1840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Скругленный прямоугольник 19"/>
          <p:cNvSpPr/>
          <p:nvPr/>
        </p:nvSpPr>
        <p:spPr>
          <a:xfrm>
            <a:off x="1946193" y="5364087"/>
            <a:ext cx="1282244" cy="419413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684492" y="5364088"/>
            <a:ext cx="1282244" cy="419413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233177" y="2298402"/>
            <a:ext cx="1282244" cy="419413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5335556" y="5314636"/>
            <a:ext cx="1282244" cy="419413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684492" y="8463684"/>
            <a:ext cx="1282244" cy="417787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233177" y="5321626"/>
            <a:ext cx="1251608" cy="46187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47" name="Picture 23" descr="https://i.pinimg.com/736x/d4/b0/1b/d4b01bfc56daf22bac19073a55cb8780--spring-green-photo-credit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433" y="6444208"/>
            <a:ext cx="1368152" cy="1818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9" name="Picture 25" descr="https://photo.7ya.ru/ph/2019/9/24/1569326729438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2456" y="6444208"/>
            <a:ext cx="1294279" cy="1818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1" name="Picture 27" descr="https://imya-sonnik.ru/wp-content/uploads/2019/10/tarantul5-1024x1024-1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2114" y="6444208"/>
            <a:ext cx="1282243" cy="1818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3" name="Picture 29" descr="https://stopklopu.com/wp-content/uploads/0/d/b/0db1c9be645979af89709fb7989eba83.jpe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212" y="6444208"/>
            <a:ext cx="1279537" cy="1839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Скругленный прямоугольник 34"/>
          <p:cNvSpPr/>
          <p:nvPr/>
        </p:nvSpPr>
        <p:spPr>
          <a:xfrm>
            <a:off x="5372113" y="8488492"/>
            <a:ext cx="1282244" cy="419413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1914053" y="8488492"/>
            <a:ext cx="1282244" cy="419413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447145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</TotalTime>
  <Words>0</Words>
  <Application>Microsoft Office PowerPoint</Application>
  <PresentationFormat>Экран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10</cp:revision>
  <dcterms:created xsi:type="dcterms:W3CDTF">2021-11-02T14:04:40Z</dcterms:created>
  <dcterms:modified xsi:type="dcterms:W3CDTF">2021-11-02T14:53:18Z</dcterms:modified>
</cp:coreProperties>
</file>