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49D177-20E2-44A1-9CFB-00884879328C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D5664A0-06FF-4CB9-9F86-268B5E83E9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12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10.png"/><Relationship Id="rId5" Type="http://schemas.openxmlformats.org/officeDocument/2006/relationships/image" Target="../media/image25.png"/><Relationship Id="rId10" Type="http://schemas.openxmlformats.org/officeDocument/2006/relationships/image" Target="../media/image16.png"/><Relationship Id="rId4" Type="http://schemas.openxmlformats.org/officeDocument/2006/relationships/image" Target="../media/image24.png"/><Relationship Id="rId9" Type="http://schemas.openxmlformats.org/officeDocument/2006/relationships/image" Target="../media/image22.pn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Картинки по запросу картинка корол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Картинки по запросу картинка корол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Картинки по запросу картинка коро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501008"/>
            <a:ext cx="2458353" cy="271808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6" name="Picture 2" descr="Картинки по запросу принцесса в башн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3"/>
            <a:ext cx="2302740" cy="3024337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softEdge rad="317500"/>
          </a:effectLst>
        </p:spPr>
      </p:pic>
      <p:pic>
        <p:nvPicPr>
          <p:cNvPr id="1028" name="Picture 4" descr="Картинки по запросу рыцарь в замк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7" y="404664"/>
            <a:ext cx="3119357" cy="268957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Картинки по запросу чудовище в болоте возле зам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04665"/>
            <a:ext cx="2304256" cy="288032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32" name="Picture 8" descr="http://img0.liveinternet.ru/images/attach/b/3/4/668/4668488_ludy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311169"/>
            <a:ext cx="2592288" cy="314216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6" name="Picture 12" descr="http://wikii.ru/_pu/37/596489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3573016"/>
            <a:ext cx="3312368" cy="23042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4" descr="Картинки по запросу рыцарь в замк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4664"/>
            <a:ext cx="3119357" cy="268957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и по запросу чудовище в болоте возле зам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04664"/>
            <a:ext cx="2520280" cy="294944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" name="Рисунок 2" descr="Карты Пропп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3717032"/>
            <a:ext cx="1296144" cy="19442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Рисунок 3" descr="Карты Пропп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717032"/>
            <a:ext cx="1368152" cy="19442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5" name="Рисунок 4" descr="Карты Пропп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17032"/>
            <a:ext cx="1368152" cy="19442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6" name="Рисунок 5" descr="Карты Пропп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717032"/>
            <a:ext cx="1368152" cy="193948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Рисунок 6" descr="Карты Пропп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3717032"/>
            <a:ext cx="1368152" cy="1942356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8" name="Рисунок 7" descr="Карты Проппа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3717032"/>
            <a:ext cx="1440160" cy="194235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рыцарь в зам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1"/>
            <a:ext cx="2952328" cy="254556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7650" name="Picture 2" descr="https://img-fotki.yandex.ru/get/15535/60116191.8d/0_13b21a_c3e8d8b6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4664"/>
            <a:ext cx="4320480" cy="5696830"/>
          </a:xfrm>
          <a:prstGeom prst="rect">
            <a:avLst/>
          </a:prstGeom>
          <a:noFill/>
        </p:spPr>
      </p:pic>
      <p:pic>
        <p:nvPicPr>
          <p:cNvPr id="6" name="Рисунок 5" descr="Карты Пропп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221088"/>
            <a:ext cx="1080119" cy="13681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 descr="Карты Пропп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3789040"/>
            <a:ext cx="1080120" cy="15484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Рисунок 7" descr="Карты Пропп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212976"/>
            <a:ext cx="1080120" cy="1512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Рисунок 8" descr="Карты Пропп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797152"/>
            <a:ext cx="1080120" cy="13681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prikupi.by/media/files/products/6546/5593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04664"/>
            <a:ext cx="2376264" cy="2376264"/>
          </a:xfrm>
          <a:prstGeom prst="teardrop">
            <a:avLst/>
          </a:prstGeom>
          <a:noFill/>
          <a:effectLst>
            <a:softEdge rad="127000"/>
          </a:effectLst>
        </p:spPr>
      </p:pic>
      <p:pic>
        <p:nvPicPr>
          <p:cNvPr id="26628" name="Picture 4" descr="http://img0.liveinternet.ru/images/attach/c/2/73/572/73572694_19c53a4700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64904"/>
            <a:ext cx="3312368" cy="3888432"/>
          </a:xfrm>
          <a:prstGeom prst="round1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3" name="Овальная выноска 12"/>
          <p:cNvSpPr/>
          <p:nvPr/>
        </p:nvSpPr>
        <p:spPr>
          <a:xfrm rot="10800000" flipV="1">
            <a:off x="5004048" y="2594694"/>
            <a:ext cx="3600400" cy="3245941"/>
          </a:xfrm>
          <a:prstGeom prst="wedgeEllipseCallout">
            <a:avLst>
              <a:gd name="adj1" fmla="val 68885"/>
              <a:gd name="adj2" fmla="val 953"/>
            </a:avLst>
          </a:prstGeom>
          <a:ln w="762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11111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«Если вы защитите моё доброе имя – Леший, то я вас без всяких препятствий пропущу к замку Короля».</a:t>
            </a:r>
            <a:endParaRPr lang="ru-RU" sz="2400" b="1" dirty="0" smtClean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Картинки по запросу картинка коро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12776"/>
            <a:ext cx="3386616" cy="3744416"/>
          </a:xfrm>
          <a:prstGeom prst="rect">
            <a:avLst/>
          </a:prstGeom>
          <a:noFill/>
          <a:ln>
            <a:solidFill>
              <a:srgbClr val="7030A0"/>
            </a:solidFill>
          </a:ln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1835696" y="179140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395536" y="260648"/>
            <a:ext cx="5112568" cy="597666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Указ короля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«Внимание! Внимание! Внимание!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Всем</a:t>
            </a:r>
            <a:r>
              <a:rPr lang="ru-RU" sz="2000" b="1" dirty="0" smtClean="0">
                <a:solidFill>
                  <a:srgbClr val="002060"/>
                </a:solidFill>
              </a:rPr>
              <a:t>! Всем! Всем</a:t>
            </a:r>
            <a:r>
              <a:rPr lang="ru-RU" sz="2000" b="1" dirty="0" smtClean="0">
                <a:solidFill>
                  <a:srgbClr val="002060"/>
                </a:solidFill>
              </a:rPr>
              <a:t>!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С моей Королевской </a:t>
            </a:r>
            <a:r>
              <a:rPr lang="ru-RU" sz="2000" b="1" dirty="0" smtClean="0">
                <a:solidFill>
                  <a:srgbClr val="002060"/>
                </a:solidFill>
              </a:rPr>
              <a:t>сказочной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 библиотекой произошло </a:t>
            </a:r>
            <a:r>
              <a:rPr lang="ru-RU" sz="2000" b="1" u="sng" dirty="0" smtClean="0">
                <a:solidFill>
                  <a:srgbClr val="002060"/>
                </a:solidFill>
              </a:rPr>
              <a:t>несчастье</a:t>
            </a:r>
            <a:r>
              <a:rPr lang="ru-RU" sz="2000" b="1" dirty="0" smtClean="0">
                <a:solidFill>
                  <a:srgbClr val="002060"/>
                </a:solidFill>
              </a:rPr>
              <a:t>: туда повадились мыши  и погрызли все книги. Но, к счастью, все сказки мы восстановили, кроме одной, незнакомой нам. Тот, кто восстановит сказку, получит в жены мою дочь – принцессу. Король».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ы Пропп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2162175" cy="3238500"/>
          </a:xfrm>
          <a:prstGeom prst="flowChartAlternateProcess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5" name="Стрелка вправо с вырезом 4"/>
          <p:cNvSpPr/>
          <p:nvPr/>
        </p:nvSpPr>
        <p:spPr>
          <a:xfrm>
            <a:off x="3131840" y="2492896"/>
            <a:ext cx="576064" cy="36004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5940152" y="3068960"/>
            <a:ext cx="648072" cy="4126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Карты Пропп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276872"/>
            <a:ext cx="2223907" cy="3238500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1115616" y="2996952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51920" y="3645024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76256" y="4437112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Карты Пропп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484784"/>
            <a:ext cx="2165154" cy="3276600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4067944" y="3717032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8" descr="http://img0.liveinternet.ru/images/attach/b/3/4/668/4668488_ludy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088"/>
            <a:ext cx="1944216" cy="235662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ы Пропп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1296144" cy="187220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3" name="Рисунок 2" descr="Карты Пропп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76672"/>
            <a:ext cx="1296144" cy="187034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" name="Рисунок 3" descr="Карты Пропп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76672"/>
            <a:ext cx="1368152" cy="187034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5" name="Рисунок 4" descr="Карты Пропп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76672"/>
            <a:ext cx="1296144" cy="187220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6" name="Рисунок 5" descr="Карты Пропп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76672"/>
            <a:ext cx="1368152" cy="187034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7" name="Рисунок 6" descr="Карты Пропп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12" y="476672"/>
            <a:ext cx="1296144" cy="187220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8" name="Рисунок 7" descr="Карты Проппа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2492896"/>
            <a:ext cx="1296144" cy="19442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Рисунок 9" descr="Карты Проппа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03648" y="4725144"/>
            <a:ext cx="1368152" cy="19442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Рисунок 10" descr="Карты Проппа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808" y="4725144"/>
            <a:ext cx="1296144" cy="19442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Карты Проппа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91880" y="2492896"/>
            <a:ext cx="1296144" cy="19442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3" name="Рисунок 12" descr="Карты Проппа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11960" y="4725144"/>
            <a:ext cx="1368152" cy="19442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4" name="Рисунок 13" descr="Карты Проппа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52120" y="4725144"/>
            <a:ext cx="1368152" cy="19442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6" name="Рисунок 15" descr="Карты Проппа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051720" y="2492896"/>
            <a:ext cx="1368152" cy="194421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 descr="http://skachat-kartinki.ru/img/picture/Apr/05/92eaa7a14a331f14252f5acc677ccce5/mini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640960" cy="625235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" name="Picture 8" descr="http://img0.liveinternet.ru/images/attach/b/3/4/668/4668488_ludy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908720"/>
            <a:ext cx="2405937" cy="30091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30724" name="Picture 4" descr="http://data.pixiz.com/output/user/frame/preview/api/big/6/6/2/6/1576266_84e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71344">
            <a:off x="4959002" y="905631"/>
            <a:ext cx="2280346" cy="305399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276</TotalTime>
  <Words>42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28</cp:revision>
  <dcterms:created xsi:type="dcterms:W3CDTF">2018-01-20T14:32:35Z</dcterms:created>
  <dcterms:modified xsi:type="dcterms:W3CDTF">2018-01-22T10:46:38Z</dcterms:modified>
</cp:coreProperties>
</file>