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8" r:id="rId4"/>
    <p:sldId id="259" r:id="rId5"/>
    <p:sldId id="283" r:id="rId6"/>
    <p:sldId id="268" r:id="rId7"/>
    <p:sldId id="271" r:id="rId8"/>
    <p:sldId id="262" r:id="rId9"/>
    <p:sldId id="270" r:id="rId10"/>
    <p:sldId id="269" r:id="rId11"/>
    <p:sldId id="274" r:id="rId12"/>
    <p:sldId id="281" r:id="rId13"/>
    <p:sldId id="280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49BE20"/>
    <a:srgbClr val="DD51D3"/>
    <a:srgbClr val="0DC0FF"/>
    <a:srgbClr val="4BF12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817F4-28B0-462C-A273-B6C2D0ACF16C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EB57F-8AFC-4F53-8C30-CFE08F8C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7" Type="http://schemas.openxmlformats.org/officeDocument/2006/relationships/image" Target="../media/image5.png"/><Relationship Id="rId2" Type="http://schemas.microsoft.com/office/2007/relationships/media" Target="../media/media5.mp3"/><Relationship Id="rId1" Type="http://schemas.openxmlformats.org/officeDocument/2006/relationships/audio" Target="file:///F:\&#1042;&#1056;\&#1056;&#1040;&#1044;&#1059;&#1043;&#1040;\zvuk_volshebstva.mp3" TargetMode="External"/><Relationship Id="rId6" Type="http://schemas.openxmlformats.org/officeDocument/2006/relationships/image" Target="../media/image34.gif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slide" Target="slide2.xml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jpeg"/><Relationship Id="rId5" Type="http://schemas.openxmlformats.org/officeDocument/2006/relationships/hyperlink" Target="https://edu.glogster.com/glog/62901604/33pjle1fits" TargetMode="Externa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8660" y="-50134"/>
            <a:ext cx="10372573" cy="6908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857885" y="1428737"/>
            <a:ext cx="3429024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Вуюись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оте</a:t>
            </a: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шудыны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</a:p>
        </p:txBody>
      </p:sp>
      <p:sp>
        <p:nvSpPr>
          <p:cNvPr id="6" name="Oval 2"/>
          <p:cNvSpPr>
            <a:spLocks noChangeArrowheads="1"/>
          </p:cNvSpPr>
          <p:nvPr/>
        </p:nvSpPr>
        <p:spPr bwMode="auto">
          <a:xfrm flipV="1">
            <a:off x="7286644" y="2786058"/>
            <a:ext cx="71438" cy="71438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7143768" y="2786058"/>
            <a:ext cx="71438" cy="71438"/>
          </a:xfrm>
          <a:prstGeom prst="ellipse">
            <a:avLst/>
          </a:prstGeom>
          <a:solidFill>
            <a:srgbClr val="C000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 rot="19920725">
            <a:off x="-263675" y="1539845"/>
            <a:ext cx="6541876" cy="191427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6899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0"/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/>
              </a:rPr>
              <a:t>Радуга зовёт играть!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4357694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Мультимедийная игра для детей 5-7 лет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7654" y="5286388"/>
            <a:ext cx="4643502" cy="135732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Автор: </a:t>
            </a:r>
          </a:p>
          <a:p>
            <a:pPr algn="ctr"/>
            <a:r>
              <a:rPr lang="ru-RU" sz="2400" b="1" dirty="0"/>
              <a:t>Воронцова Елена Николаевна, заместитель директора по ВР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311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flipH="1">
            <a:off x="6357950" y="285728"/>
            <a:ext cx="45719" cy="720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714612" y="214290"/>
            <a:ext cx="3960440" cy="126876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БУСИР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 flipV="1">
            <a:off x="5000628" y="428604"/>
            <a:ext cx="142876" cy="142876"/>
          </a:xfrm>
          <a:prstGeom prst="ellipse">
            <a:avLst/>
          </a:prstGeom>
          <a:solidFill>
            <a:srgbClr val="7030A0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Oval 2"/>
          <p:cNvSpPr>
            <a:spLocks noChangeArrowheads="1"/>
          </p:cNvSpPr>
          <p:nvPr/>
        </p:nvSpPr>
        <p:spPr bwMode="auto">
          <a:xfrm flipV="1">
            <a:off x="5143504" y="428604"/>
            <a:ext cx="142876" cy="142876"/>
          </a:xfrm>
          <a:prstGeom prst="ellipse">
            <a:avLst/>
          </a:prstGeom>
          <a:solidFill>
            <a:srgbClr val="7030A0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36912"/>
            <a:ext cx="2880320" cy="2001823"/>
          </a:xfrm>
          <a:prstGeom prst="rect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5" y="1844823"/>
            <a:ext cx="4824535" cy="3535931"/>
          </a:xfrm>
          <a:prstGeom prst="roundRect">
            <a:avLst>
              <a:gd name="adj" fmla="val 16667"/>
            </a:avLst>
          </a:prstGeom>
          <a:ln w="28575">
            <a:solidFill>
              <a:srgbClr val="0070C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vuk_volshebst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786842" y="500042"/>
            <a:ext cx="203200" cy="203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ublic\Pictures\Sample Pictures\imgs_touch (56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96255" y="428604"/>
            <a:ext cx="9968915" cy="5664692"/>
          </a:xfrm>
          <a:prstGeom prst="rect">
            <a:avLst/>
          </a:prstGeom>
          <a:noFill/>
        </p:spPr>
      </p:pic>
      <p:pic>
        <p:nvPicPr>
          <p:cNvPr id="3" name="zvuk_volshebstva">
            <a:hlinkClick r:id="" action="ppaction://media"/>
            <a:extLst>
              <a:ext uri="{FF2B5EF4-FFF2-40B4-BE49-F238E27FC236}">
                <a16:creationId xmlns:a16="http://schemas.microsoft.com/office/drawing/2014/main" id="{47A89A5B-D02C-4E79-994B-2887D3FDD6E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56616" y="497584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75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1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Rectangle 3" descr="spotlight-red красный цвет 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1000108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 sz="1800" b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000108"/>
            <a:ext cx="9144000" cy="928694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28802"/>
            <a:ext cx="9144000" cy="10001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2928934"/>
            <a:ext cx="9144000" cy="1000132"/>
          </a:xfrm>
          <a:prstGeom prst="rect">
            <a:avLst/>
          </a:prstGeom>
          <a:solidFill>
            <a:srgbClr val="4BF1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929066"/>
            <a:ext cx="9144000" cy="1000132"/>
          </a:xfrm>
          <a:prstGeom prst="rect">
            <a:avLst/>
          </a:prstGeom>
          <a:solidFill>
            <a:srgbClr val="0DC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4929198"/>
            <a:ext cx="9144000" cy="1000132"/>
          </a:xfrm>
          <a:prstGeom prst="rect">
            <a:avLst/>
          </a:prstGeom>
          <a:solidFill>
            <a:srgbClr val="1E0A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929330"/>
            <a:ext cx="9144000" cy="928670"/>
          </a:xfrm>
          <a:prstGeom prst="rect">
            <a:avLst/>
          </a:prstGeom>
          <a:solidFill>
            <a:srgbClr val="8311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000364" y="142852"/>
            <a:ext cx="2786082" cy="71438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000364" y="3071810"/>
            <a:ext cx="2857520" cy="714380"/>
          </a:xfrm>
          <a:prstGeom prst="rect">
            <a:avLst/>
          </a:prstGeom>
          <a:solidFill>
            <a:schemeClr val="bg1"/>
          </a:solidFill>
          <a:ln w="38100">
            <a:solidFill>
              <a:srgbClr val="49BE2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1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ВОЖ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000364" y="4071942"/>
            <a:ext cx="2857520" cy="71438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3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ЧАГЫР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000364" y="5072074"/>
            <a:ext cx="2857520" cy="71438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ЛЫЗ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000364" y="6072206"/>
            <a:ext cx="2857520" cy="785794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3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БУСИР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000364" y="2071678"/>
            <a:ext cx="2857520" cy="714380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ЧУЖ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3000364" y="1142984"/>
            <a:ext cx="2857520" cy="69725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6600" b="1" dirty="0">
                <a:solidFill>
                  <a:srgbClr val="FF0000"/>
                </a:solidFill>
              </a:rPr>
              <a:t>НАП-ЧУЖ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Oval 2"/>
          <p:cNvSpPr>
            <a:spLocks noChangeArrowheads="1"/>
          </p:cNvSpPr>
          <p:nvPr/>
        </p:nvSpPr>
        <p:spPr bwMode="auto">
          <a:xfrm flipV="1">
            <a:off x="4500562" y="1142984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Oval 2"/>
          <p:cNvSpPr>
            <a:spLocks noChangeArrowheads="1"/>
          </p:cNvSpPr>
          <p:nvPr/>
        </p:nvSpPr>
        <p:spPr bwMode="auto">
          <a:xfrm flipV="1">
            <a:off x="4714876" y="1142984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Oval 2"/>
          <p:cNvSpPr>
            <a:spLocks noChangeArrowheads="1"/>
          </p:cNvSpPr>
          <p:nvPr/>
        </p:nvSpPr>
        <p:spPr bwMode="auto">
          <a:xfrm flipV="1">
            <a:off x="3857620" y="2071678"/>
            <a:ext cx="71438" cy="71438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Oval 2"/>
          <p:cNvSpPr>
            <a:spLocks noChangeArrowheads="1"/>
          </p:cNvSpPr>
          <p:nvPr/>
        </p:nvSpPr>
        <p:spPr bwMode="auto">
          <a:xfrm flipV="1">
            <a:off x="4010020" y="2071678"/>
            <a:ext cx="71438" cy="71438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Oval 2"/>
          <p:cNvSpPr>
            <a:spLocks noChangeArrowheads="1"/>
          </p:cNvSpPr>
          <p:nvPr/>
        </p:nvSpPr>
        <p:spPr bwMode="auto">
          <a:xfrm flipV="1">
            <a:off x="4643438" y="6072206"/>
            <a:ext cx="71438" cy="71438"/>
          </a:xfrm>
          <a:prstGeom prst="ellipse">
            <a:avLst/>
          </a:prstGeom>
          <a:solidFill>
            <a:srgbClr val="7030A0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Oval 2"/>
          <p:cNvSpPr>
            <a:spLocks noChangeArrowheads="1"/>
          </p:cNvSpPr>
          <p:nvPr/>
        </p:nvSpPr>
        <p:spPr bwMode="auto">
          <a:xfrm flipV="1">
            <a:off x="4795838" y="6072206"/>
            <a:ext cx="71438" cy="71438"/>
          </a:xfrm>
          <a:prstGeom prst="ellipse">
            <a:avLst/>
          </a:prstGeom>
          <a:solidFill>
            <a:srgbClr val="7030A0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ori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5" y="3357562"/>
            <a:ext cx="4357686" cy="4214842"/>
          </a:xfrm>
          <a:prstGeom prst="rect">
            <a:avLst/>
          </a:prstGeom>
          <a:noFill/>
        </p:spPr>
      </p:pic>
      <p:pic>
        <p:nvPicPr>
          <p:cNvPr id="1029" name="Picture 5" descr="C:\Users\User\Desktop\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429156" cy="4429156"/>
          </a:xfrm>
          <a:prstGeom prst="rect">
            <a:avLst/>
          </a:prstGeom>
          <a:noFill/>
        </p:spPr>
      </p:pic>
      <p:sp>
        <p:nvSpPr>
          <p:cNvPr id="24" name="Скругленный прямоугольник 23"/>
          <p:cNvSpPr/>
          <p:nvPr/>
        </p:nvSpPr>
        <p:spPr>
          <a:xfrm>
            <a:off x="214282" y="5214950"/>
            <a:ext cx="4071966" cy="14287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Constantia" pitchFamily="18" charset="0"/>
              </a:rPr>
              <a:t>…играть с радугой?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929190" y="357166"/>
            <a:ext cx="3929058" cy="17859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>
                <a:latin typeface="Constantia" pitchFamily="18" charset="0"/>
              </a:rPr>
              <a:t>Понравилась ли вам… </a:t>
            </a:r>
            <a:endParaRPr lang="ru-RU" sz="44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14282" y="142852"/>
            <a:ext cx="4429156" cy="44291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latin typeface="Arial Black" pitchFamily="34" charset="0"/>
                <a:cs typeface="Aharoni" pitchFamily="2" charset="-79"/>
              </a:rPr>
              <a:t>Да</a:t>
            </a:r>
            <a:r>
              <a:rPr lang="ru-RU" sz="6600" dirty="0">
                <a:latin typeface="Arial Black" pitchFamily="34" charset="0"/>
              </a:rPr>
              <a:t>!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29190" y="2786058"/>
            <a:ext cx="4000528" cy="4071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latin typeface="Arial Black" pitchFamily="34" charset="0"/>
              </a:rPr>
              <a:t>Нет.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esktop\радуга\7241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2285992"/>
            <a:ext cx="592935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ТАУ!</a:t>
            </a:r>
          </a:p>
          <a:p>
            <a:pPr algn="ctr"/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Елена\Desktop\радуга\img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Капля 4">
            <a:hlinkClick r:id="rId3" action="ppaction://hlinksldjump"/>
          </p:cNvPr>
          <p:cNvSpPr/>
          <p:nvPr/>
        </p:nvSpPr>
        <p:spPr>
          <a:xfrm rot="19270718">
            <a:off x="3930163" y="904561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апля 5">
            <a:hlinkClick r:id="rId4" action="ppaction://hlinksldjump"/>
          </p:cNvPr>
          <p:cNvSpPr/>
          <p:nvPr/>
        </p:nvSpPr>
        <p:spPr>
          <a:xfrm rot="19270718">
            <a:off x="2129962" y="1984680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>
            <a:hlinkClick r:id="rId5" action="ppaction://hlinksldjump"/>
          </p:cNvPr>
          <p:cNvSpPr/>
          <p:nvPr/>
        </p:nvSpPr>
        <p:spPr>
          <a:xfrm rot="19270718">
            <a:off x="3282090" y="1840665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>
            <a:hlinkClick r:id="rId6" action="ppaction://hlinksldjump"/>
          </p:cNvPr>
          <p:cNvSpPr/>
          <p:nvPr/>
        </p:nvSpPr>
        <p:spPr>
          <a:xfrm rot="19270718">
            <a:off x="1697914" y="3640865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>
            <a:hlinkClick r:id="rId7" action="ppaction://hlinksldjump"/>
          </p:cNvPr>
          <p:cNvSpPr/>
          <p:nvPr/>
        </p:nvSpPr>
        <p:spPr>
          <a:xfrm rot="19270718">
            <a:off x="5082291" y="2488736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>
            <a:hlinkClick r:id="rId8" action="ppaction://hlinksldjump"/>
          </p:cNvPr>
          <p:cNvSpPr/>
          <p:nvPr/>
        </p:nvSpPr>
        <p:spPr>
          <a:xfrm rot="19270718">
            <a:off x="3930163" y="2632753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>
            <a:hlinkClick r:id="rId9" action="ppaction://hlinksldjump"/>
          </p:cNvPr>
          <p:cNvSpPr/>
          <p:nvPr/>
        </p:nvSpPr>
        <p:spPr>
          <a:xfrm rot="19270718">
            <a:off x="5730363" y="3568856"/>
            <a:ext cx="347571" cy="372091"/>
          </a:xfrm>
          <a:prstGeom prst="teardrop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000232" y="548680"/>
            <a:ext cx="5429288" cy="1022932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799913"/>
              </a:avLst>
            </a:prstTxWarp>
          </a:bodyPr>
          <a:lstStyle/>
          <a:p>
            <a:pPr algn="ctr" rtl="0"/>
            <a:r>
              <a:rPr lang="ru-RU" sz="800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D51D3"/>
                </a:solidFill>
                <a:effectLst/>
                <a:latin typeface="Arial Black"/>
              </a:rPr>
              <a:t>Вуюись – Радуга </a:t>
            </a:r>
          </a:p>
        </p:txBody>
      </p:sp>
      <p:sp>
        <p:nvSpPr>
          <p:cNvPr id="12" name="Улыбающееся лицо 11">
            <a:hlinkClick r:id="rId10" action="ppaction://hlinksldjump"/>
          </p:cNvPr>
          <p:cNvSpPr/>
          <p:nvPr/>
        </p:nvSpPr>
        <p:spPr>
          <a:xfrm>
            <a:off x="8460432" y="6165304"/>
            <a:ext cx="683568" cy="69269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лако 12"/>
          <p:cNvSpPr/>
          <p:nvPr/>
        </p:nvSpPr>
        <p:spPr>
          <a:xfrm>
            <a:off x="0" y="2714620"/>
            <a:ext cx="857224" cy="50006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2714612" y="5000636"/>
            <a:ext cx="1000132" cy="64294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6929454" y="0"/>
            <a:ext cx="1071570" cy="57148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 descr="spotlight-red красный цвет 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 sz="1800" b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826" y="274638"/>
            <a:ext cx="2185974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6" name="Солнце 5">
            <a:hlinkClick r:id="rId5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054651" y="211758"/>
            <a:ext cx="4174754" cy="12687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ГОРД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51520" y="1556792"/>
            <a:ext cx="4392488" cy="2275705"/>
          </a:xfrm>
          <a:prstGeom prst="round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Яблок гордо, яблок гордо, </a:t>
            </a:r>
            <a:r>
              <a:rPr lang="ru-RU" sz="3600" dirty="0" err="1"/>
              <a:t>яблоклэсь</a:t>
            </a:r>
            <a:r>
              <a:rPr lang="ru-RU" sz="3600" dirty="0"/>
              <a:t> но гордо </a:t>
            </a:r>
            <a:r>
              <a:rPr lang="ru-RU" sz="3600" dirty="0" err="1"/>
              <a:t>бамъёсы</a:t>
            </a:r>
            <a:r>
              <a:rPr lang="ru-RU" sz="3600" dirty="0"/>
              <a:t>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904" y="3933056"/>
            <a:ext cx="4296725" cy="2680792"/>
          </a:xfrm>
          <a:prstGeom prst="roundRect">
            <a:avLst>
              <a:gd name="adj" fmla="val 16667"/>
            </a:avLst>
          </a:prstGeom>
          <a:ln w="28575">
            <a:solidFill>
              <a:srgbClr val="FF99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Лымы тодьы">
            <a:hlinkClick r:id="" action="ppaction://media"/>
            <a:extLst>
              <a:ext uri="{FF2B5EF4-FFF2-40B4-BE49-F238E27FC236}">
                <a16:creationId xmlns:a16="http://schemas.microsoft.com/office/drawing/2014/main" id="{95704070-FD8D-4957-BDBD-A78662597E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60947" y="395646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20" y="0"/>
            <a:ext cx="1257280" cy="1124744"/>
          </a:xfrm>
          <a:solidFill>
            <a:srgbClr val="FF9900"/>
          </a:solidFill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71736" y="214290"/>
            <a:ext cx="4174754" cy="126876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6600" b="1" dirty="0">
                <a:solidFill>
                  <a:srgbClr val="FF0000"/>
                </a:solidFill>
              </a:rPr>
              <a:t>НАП-ЧУЖ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 flipV="1">
            <a:off x="4786314" y="428604"/>
            <a:ext cx="142876" cy="142876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 flipV="1">
            <a:off x="5000628" y="428604"/>
            <a:ext cx="142876" cy="142876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697340"/>
            <a:ext cx="3773626" cy="1515636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3336628"/>
            <a:ext cx="3260724" cy="3260724"/>
          </a:xfrm>
          <a:prstGeom prst="roundRect">
            <a:avLst>
              <a:gd name="adj" fmla="val 16667"/>
            </a:avLst>
          </a:prstGeom>
          <a:ln w="28575">
            <a:solidFill>
              <a:srgbClr val="FF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Скругленная прямоугольная выноска 9">
            <a:hlinkClick r:id="rId4" action="ppaction://hlinksldjump"/>
          </p:cNvPr>
          <p:cNvSpPr/>
          <p:nvPr/>
        </p:nvSpPr>
        <p:spPr>
          <a:xfrm>
            <a:off x="4915892" y="2348880"/>
            <a:ext cx="3472532" cy="2304256"/>
          </a:xfrm>
          <a:prstGeom prst="wedgeRoundRectCallout">
            <a:avLst>
              <a:gd name="adj1" fmla="val -76633"/>
              <a:gd name="adj2" fmla="val 54131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err="1"/>
              <a:t>Кинлэн</a:t>
            </a:r>
            <a:r>
              <a:rPr lang="ru-RU" sz="4800" dirty="0"/>
              <a:t> та </a:t>
            </a:r>
            <a:r>
              <a:rPr lang="ru-RU" sz="4800" dirty="0" err="1"/>
              <a:t>пытьыез</a:t>
            </a:r>
            <a:r>
              <a:rPr lang="ru-RU" sz="4800" dirty="0"/>
              <a:t>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lip46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1813"/>
          </a:xfrm>
          <a:prstGeom prst="rect">
            <a:avLst/>
          </a:prstGeom>
          <a:noFill/>
        </p:spPr>
      </p:pic>
      <p:pic>
        <p:nvPicPr>
          <p:cNvPr id="13319" name="Picture 7" descr="заяц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765175"/>
            <a:ext cx="2298700" cy="2298700"/>
          </a:xfrm>
          <a:prstGeom prst="rect">
            <a:avLst/>
          </a:prstGeom>
          <a:noFill/>
        </p:spPr>
      </p:pic>
      <p:pic>
        <p:nvPicPr>
          <p:cNvPr id="13320" name="Picture 8" descr="волк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32138" y="765175"/>
            <a:ext cx="2303462" cy="2303463"/>
          </a:xfrm>
          <a:prstGeom prst="rect">
            <a:avLst/>
          </a:prstGeom>
          <a:noFill/>
        </p:spPr>
      </p:pic>
      <p:pic>
        <p:nvPicPr>
          <p:cNvPr id="13321" name="Picture 9" descr="медведь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836613"/>
            <a:ext cx="2808288" cy="2093912"/>
          </a:xfrm>
          <a:prstGeom prst="rect">
            <a:avLst/>
          </a:prstGeom>
          <a:noFill/>
        </p:spPr>
      </p:pic>
      <p:pic>
        <p:nvPicPr>
          <p:cNvPr id="13322" name="Picture 10" descr="лось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00563" y="3500438"/>
            <a:ext cx="2814637" cy="2155825"/>
          </a:xfrm>
          <a:prstGeom prst="rect">
            <a:avLst/>
          </a:prstGeom>
          <a:noFill/>
        </p:spPr>
      </p:pic>
      <p:pic>
        <p:nvPicPr>
          <p:cNvPr id="13323" name="Picture 11" descr="ёж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35150" y="3068638"/>
            <a:ext cx="2192338" cy="2859087"/>
          </a:xfrm>
          <a:prstGeom prst="rect">
            <a:avLst/>
          </a:prstGeom>
          <a:noFill/>
        </p:spPr>
      </p:pic>
      <p:pic>
        <p:nvPicPr>
          <p:cNvPr id="13326" name="Picture 14" descr="следы зайц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" y="765175"/>
            <a:ext cx="2413000" cy="2303463"/>
          </a:xfrm>
          <a:prstGeom prst="rect">
            <a:avLst/>
          </a:prstGeom>
          <a:noFill/>
        </p:spPr>
      </p:pic>
      <p:pic>
        <p:nvPicPr>
          <p:cNvPr id="13328" name="Picture 16" descr="следы вол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32138" y="765175"/>
            <a:ext cx="2303462" cy="2303463"/>
          </a:xfrm>
          <a:prstGeom prst="rect">
            <a:avLst/>
          </a:prstGeom>
          <a:noFill/>
        </p:spPr>
      </p:pic>
      <p:pic>
        <p:nvPicPr>
          <p:cNvPr id="13329" name="Picture 17" descr="следы лося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27538" y="3500438"/>
            <a:ext cx="2952750" cy="2233612"/>
          </a:xfrm>
          <a:prstGeom prst="rect">
            <a:avLst/>
          </a:prstGeom>
          <a:noFill/>
        </p:spPr>
      </p:pic>
      <p:pic>
        <p:nvPicPr>
          <p:cNvPr id="13330" name="Picture 18" descr="следы медведя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8625" y="765175"/>
            <a:ext cx="2808288" cy="2228850"/>
          </a:xfrm>
          <a:prstGeom prst="rect">
            <a:avLst/>
          </a:prstGeom>
          <a:noFill/>
        </p:spPr>
      </p:pic>
      <p:pic>
        <p:nvPicPr>
          <p:cNvPr id="13332" name="Picture 20" descr="следы ежа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116013" y="3429000"/>
            <a:ext cx="3149600" cy="2305050"/>
          </a:xfrm>
          <a:prstGeom prst="rect">
            <a:avLst/>
          </a:prstGeom>
          <a:noFill/>
        </p:spPr>
      </p:pic>
      <p:sp>
        <p:nvSpPr>
          <p:cNvPr id="13333" name="Rectangle 21"/>
          <p:cNvSpPr>
            <a:spLocks noGrp="1" noChangeArrowheads="1"/>
          </p:cNvSpPr>
          <p:nvPr>
            <p:ph type="title"/>
          </p:nvPr>
        </p:nvSpPr>
        <p:spPr>
          <a:xfrm>
            <a:off x="1979613" y="0"/>
            <a:ext cx="5545137" cy="719138"/>
          </a:xfrm>
        </p:spPr>
        <p:txBody>
          <a:bodyPr/>
          <a:lstStyle/>
          <a:p>
            <a:r>
              <a:rPr lang="ru-RU" sz="4000" b="1"/>
              <a:t>Чьи это следы?</a:t>
            </a:r>
          </a:p>
        </p:txBody>
      </p:sp>
      <p:sp>
        <p:nvSpPr>
          <p:cNvPr id="14" name="Солнце 13">
            <a:hlinkClick r:id="rId13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0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11760" y="188640"/>
            <a:ext cx="3960440" cy="1268760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ЧУЖ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7" name="Oval 2"/>
          <p:cNvSpPr>
            <a:spLocks noChangeArrowheads="1"/>
          </p:cNvSpPr>
          <p:nvPr/>
        </p:nvSpPr>
        <p:spPr bwMode="auto">
          <a:xfrm flipV="1">
            <a:off x="3643306" y="357166"/>
            <a:ext cx="142876" cy="142876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 flipV="1">
            <a:off x="3786182" y="357166"/>
            <a:ext cx="142876" cy="142876"/>
          </a:xfrm>
          <a:prstGeom prst="ellipse">
            <a:avLst/>
          </a:prstGeom>
          <a:solidFill>
            <a:srgbClr val="FFC000"/>
          </a:solidFill>
          <a:ln w="9525">
            <a:solidFill>
              <a:srgbClr val="FFC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олнце 9">
            <a:hlinkClick r:id="rId4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1628799"/>
            <a:ext cx="6264696" cy="3288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15816" y="5157192"/>
            <a:ext cx="3310851" cy="1512168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9" name="Италмас">
            <a:hlinkClick r:id="" action="ppaction://media"/>
            <a:extLst>
              <a:ext uri="{FF2B5EF4-FFF2-40B4-BE49-F238E27FC236}">
                <a16:creationId xmlns:a16="http://schemas.microsoft.com/office/drawing/2014/main" id="{1789D61F-6764-4D9F-9FA4-B80F04524357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87549" y="205275"/>
            <a:ext cx="487363" cy="4873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BF1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40" y="0"/>
            <a:ext cx="1971660" cy="112474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Солнце 4">
            <a:hlinkClick r:id="rId4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F:\радуга\image.png"/>
          <p:cNvPicPr>
            <a:picLocks noChangeAspect="1" noChangeArrowheads="1"/>
          </p:cNvPicPr>
          <p:nvPr/>
        </p:nvPicPr>
        <p:blipFill>
          <a:blip r:embed="rId5" cstate="print"/>
          <a:srcRect l="1745" t="19530" r="3638" b="25155"/>
          <a:stretch>
            <a:fillRect/>
          </a:stretch>
        </p:blipFill>
        <p:spPr bwMode="auto">
          <a:xfrm>
            <a:off x="2747289" y="2636912"/>
            <a:ext cx="6396711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4" descr="F:\радуга\image (5).png"/>
          <p:cNvPicPr>
            <a:picLocks noChangeAspect="1" noChangeArrowheads="1"/>
          </p:cNvPicPr>
          <p:nvPr/>
        </p:nvPicPr>
        <p:blipFill>
          <a:blip r:embed="rId6" cstate="print"/>
          <a:srcRect t="13219" b="23331"/>
          <a:stretch>
            <a:fillRect/>
          </a:stretch>
        </p:blipFill>
        <p:spPr bwMode="auto">
          <a:xfrm>
            <a:off x="0" y="4653136"/>
            <a:ext cx="6226695" cy="2016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2987824" y="260648"/>
            <a:ext cx="3960440" cy="1000108"/>
          </a:xfrm>
          <a:prstGeom prst="rect">
            <a:avLst/>
          </a:prstGeom>
          <a:solidFill>
            <a:schemeClr val="bg1"/>
          </a:solidFill>
          <a:ln w="38100">
            <a:solidFill>
              <a:srgbClr val="49BE2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ВОЖ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980728"/>
            <a:ext cx="2674253" cy="1680911"/>
          </a:xfrm>
          <a:prstGeom prst="roundRect">
            <a:avLst/>
          </a:prstGeom>
          <a:ln w="28575">
            <a:solidFill>
              <a:srgbClr val="49BE2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/>
              <a:t>Вож</a:t>
            </a:r>
            <a:r>
              <a:rPr lang="ru-RU" sz="2400" dirty="0"/>
              <a:t> </a:t>
            </a:r>
            <a:r>
              <a:rPr lang="ru-RU" sz="2400" dirty="0" err="1"/>
              <a:t>буртчин</a:t>
            </a:r>
            <a:r>
              <a:rPr lang="ru-RU" sz="2400" dirty="0"/>
              <a:t> кадь </a:t>
            </a:r>
            <a:r>
              <a:rPr lang="ru-RU" sz="2400" dirty="0" err="1"/>
              <a:t>гуждормы</a:t>
            </a:r>
            <a:r>
              <a:rPr lang="ru-RU" sz="2400" dirty="0"/>
              <a:t>, </a:t>
            </a:r>
          </a:p>
          <a:p>
            <a:pPr algn="ctr"/>
            <a:r>
              <a:rPr lang="ru-RU" sz="2400" dirty="0" err="1"/>
              <a:t>Туж</a:t>
            </a:r>
            <a:r>
              <a:rPr lang="ru-RU" sz="2400" dirty="0"/>
              <a:t> </a:t>
            </a:r>
            <a:r>
              <a:rPr lang="ru-RU" sz="2400" dirty="0" err="1"/>
              <a:t>шулдыр</a:t>
            </a:r>
            <a:r>
              <a:rPr lang="ru-RU" sz="2400" dirty="0"/>
              <a:t> </a:t>
            </a:r>
            <a:r>
              <a:rPr lang="ru-RU" sz="2400" dirty="0" err="1"/>
              <a:t>гужем</a:t>
            </a:r>
            <a:r>
              <a:rPr lang="ru-RU" sz="2400" dirty="0"/>
              <a:t> </a:t>
            </a:r>
            <a:r>
              <a:rPr lang="ru-RU" sz="2400" dirty="0" err="1"/>
              <a:t>дормы</a:t>
            </a:r>
            <a:r>
              <a:rPr lang="ru-RU" sz="2400" dirty="0"/>
              <a:t>!</a:t>
            </a:r>
          </a:p>
        </p:txBody>
      </p:sp>
      <p:pic>
        <p:nvPicPr>
          <p:cNvPr id="8" name="ТОПАЙ, ХЛОПАЙ">
            <a:hlinkClick r:id="" action="ppaction://media"/>
            <a:extLst>
              <a:ext uri="{FF2B5EF4-FFF2-40B4-BE49-F238E27FC236}">
                <a16:creationId xmlns:a16="http://schemas.microsoft.com/office/drawing/2014/main" id="{01611F4E-ADE8-4161-A1A4-C5DA51D137CA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81305" y="429180"/>
            <a:ext cx="487363" cy="4873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DC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188640"/>
            <a:ext cx="4392488" cy="1268760"/>
          </a:xfr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00B0F0"/>
                </a:solidFill>
              </a:rPr>
              <a:t>ЧАГЫР</a:t>
            </a:r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Солнце 4">
            <a:hlinkClick r:id="rId4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Елена\Desktop\5814192_large.jpg"/>
          <p:cNvPicPr>
            <a:picLocks noChangeAspect="1" noChangeArrowheads="1"/>
          </p:cNvPicPr>
          <p:nvPr/>
        </p:nvPicPr>
        <p:blipFill>
          <a:blip r:embed="rId5" cstate="print"/>
          <a:srcRect r="6998"/>
          <a:stretch>
            <a:fillRect/>
          </a:stretch>
        </p:blipFill>
        <p:spPr bwMode="auto">
          <a:xfrm>
            <a:off x="2834700" y="2060848"/>
            <a:ext cx="5625384" cy="4032448"/>
          </a:xfrm>
          <a:prstGeom prst="roundRect">
            <a:avLst>
              <a:gd name="adj" fmla="val 16667"/>
            </a:avLst>
          </a:prstGeom>
          <a:ln w="28575">
            <a:solidFill>
              <a:srgbClr val="00206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2348880"/>
            <a:ext cx="2139973" cy="2576702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pic>
        <p:nvPicPr>
          <p:cNvPr id="6" name="чагыр дыдыке">
            <a:hlinkClick r:id="" action="ppaction://media"/>
            <a:extLst>
              <a:ext uri="{FF2B5EF4-FFF2-40B4-BE49-F238E27FC236}">
                <a16:creationId xmlns:a16="http://schemas.microsoft.com/office/drawing/2014/main" id="{4EC35E2F-DDA6-4619-9C61-6C2923504E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44742" y="294547"/>
            <a:ext cx="487363" cy="487363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F41C3F5C-1CB7-4611-A3ED-8FDEF7D9B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6416" y="5229200"/>
            <a:ext cx="370384" cy="896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2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0044" y="0"/>
            <a:ext cx="9144000" cy="6858000"/>
          </a:xfrm>
          <a:prstGeom prst="rect">
            <a:avLst/>
          </a:prstGeom>
          <a:solidFill>
            <a:srgbClr val="1E0A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лнце 4">
            <a:hlinkClick r:id="rId2" action="ppaction://hlinksldjump"/>
          </p:cNvPr>
          <p:cNvSpPr/>
          <p:nvPr/>
        </p:nvSpPr>
        <p:spPr>
          <a:xfrm>
            <a:off x="8388424" y="6093296"/>
            <a:ext cx="755576" cy="76470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0"/>
            <a:ext cx="3960440" cy="1268760"/>
          </a:xfrm>
          <a:prstGeom prst="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6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ЛЫЗ</a:t>
            </a: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97834" y="1556793"/>
            <a:ext cx="2986334" cy="1512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484784"/>
            <a:ext cx="2735457" cy="20515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412776"/>
            <a:ext cx="2748136" cy="20611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4365104"/>
            <a:ext cx="2747645" cy="19587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4077072"/>
            <a:ext cx="2768049" cy="1938558"/>
          </a:xfrm>
          <a:prstGeom prst="rect">
            <a:avLst/>
          </a:prstGeom>
        </p:spPr>
      </p:pic>
      <p:sp>
        <p:nvSpPr>
          <p:cNvPr id="15" name="Скругленный прямоугольник 14"/>
          <p:cNvSpPr/>
          <p:nvPr/>
        </p:nvSpPr>
        <p:spPr>
          <a:xfrm>
            <a:off x="323528" y="3429000"/>
            <a:ext cx="2735457" cy="75626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Земляника </a:t>
            </a:r>
          </a:p>
          <a:p>
            <a:pPr algn="ctr"/>
            <a:r>
              <a:rPr lang="ru-RU" sz="2400" b="1" dirty="0"/>
              <a:t>Узы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15616" y="1484784"/>
            <a:ext cx="1959837" cy="20515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76256" y="1412776"/>
            <a:ext cx="2070959" cy="206110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31640" y="4365104"/>
            <a:ext cx="1989438" cy="195400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4077072"/>
            <a:ext cx="2053856" cy="1937463"/>
          </a:xfrm>
          <a:prstGeom prst="rect">
            <a:avLst/>
          </a:prstGeom>
        </p:spPr>
      </p:pic>
      <p:sp>
        <p:nvSpPr>
          <p:cNvPr id="28" name="Скругленный прямоугольник 27"/>
          <p:cNvSpPr/>
          <p:nvPr/>
        </p:nvSpPr>
        <p:spPr>
          <a:xfrm>
            <a:off x="6156176" y="3140968"/>
            <a:ext cx="2733753" cy="7920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Малина</a:t>
            </a:r>
          </a:p>
          <a:p>
            <a:pPr algn="ctr"/>
            <a:r>
              <a:rPr lang="ru-RU" sz="2400" b="1" dirty="0" err="1"/>
              <a:t>Эмезь</a:t>
            </a:r>
            <a:endParaRPr lang="ru-RU" sz="24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11560" y="6021288"/>
            <a:ext cx="2747645" cy="6745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Черника</a:t>
            </a:r>
          </a:p>
          <a:p>
            <a:pPr algn="ctr"/>
            <a:r>
              <a:rPr lang="ru-RU" sz="2400" b="1" dirty="0"/>
              <a:t>Кудымульы 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5877272"/>
            <a:ext cx="2733753" cy="82723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Клюква </a:t>
            </a:r>
          </a:p>
          <a:p>
            <a:pPr algn="ctr"/>
            <a:r>
              <a:rPr lang="ru-RU" sz="2400" b="1" dirty="0" err="1"/>
              <a:t>Нюрмульы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</TotalTime>
  <Words>97</Words>
  <Application>Microsoft Office PowerPoint</Application>
  <PresentationFormat>Экран (4:3)</PresentationFormat>
  <Paragraphs>42</Paragraphs>
  <Slides>14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Aharoni</vt:lpstr>
      <vt:lpstr>Arial</vt:lpstr>
      <vt:lpstr>Arial Black</vt:lpstr>
      <vt:lpstr>Calibri</vt:lpstr>
      <vt:lpstr>Constantia</vt:lpstr>
      <vt:lpstr>Тема Office</vt:lpstr>
      <vt:lpstr>Презентация PowerPoint</vt:lpstr>
      <vt:lpstr>Презентация PowerPoint</vt:lpstr>
      <vt:lpstr> </vt:lpstr>
      <vt:lpstr> </vt:lpstr>
      <vt:lpstr>Чьи это следы?</vt:lpstr>
      <vt:lpstr>Презентация PowerPoint</vt:lpstr>
      <vt:lpstr> </vt:lpstr>
      <vt:lpstr>ЧАГЫР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218</cp:revision>
  <dcterms:created xsi:type="dcterms:W3CDTF">2018-10-13T08:41:14Z</dcterms:created>
  <dcterms:modified xsi:type="dcterms:W3CDTF">2020-03-17T18:02:02Z</dcterms:modified>
</cp:coreProperties>
</file>