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sldIdLst>
    <p:sldId id="256" r:id="rId2"/>
    <p:sldId id="259" r:id="rId3"/>
    <p:sldId id="257" r:id="rId4"/>
    <p:sldId id="258" r:id="rId5"/>
    <p:sldId id="260" r:id="rId6"/>
    <p:sldId id="261" r:id="rId7"/>
    <p:sldId id="262" r:id="rId8"/>
    <p:sldId id="263" r:id="rId9"/>
    <p:sldId id="265" r:id="rId10"/>
    <p:sldId id="266" r:id="rId11"/>
    <p:sldId id="269" r:id="rId12"/>
    <p:sldId id="278" r:id="rId13"/>
    <p:sldId id="270" r:id="rId14"/>
    <p:sldId id="273" r:id="rId15"/>
    <p:sldId id="274" r:id="rId16"/>
    <p:sldId id="275" r:id="rId17"/>
    <p:sldId id="276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D0D0D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789" autoAdjust="0"/>
    <p:restoredTop sz="94660"/>
  </p:normalViewPr>
  <p:slideViewPr>
    <p:cSldViewPr>
      <p:cViewPr>
        <p:scale>
          <a:sx n="60" d="100"/>
          <a:sy n="60" d="100"/>
        </p:scale>
        <p:origin x="-1092" y="-17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04.11.2020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04.11.2020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04.11.2020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04.11.2020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04.11.2020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04.11.2020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04.11.2020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04.11.2020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04.11.2020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04.11.2020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04.11.2020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04.11.2020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7" Type="http://schemas.openxmlformats.org/officeDocument/2006/relationships/image" Target="../media/image18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dns\Desktop\&#1054;&#1058;&#1050;&#1056;&#1067;&#1058;&#1067;&#1049;%20&#1059;&#1056;&#1054;&#1050;\videoplayback.mp4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67544" y="1484784"/>
            <a:ext cx="8229600" cy="4032449"/>
          </a:xfrm>
        </p:spPr>
        <p:txBody>
          <a:bodyPr>
            <a:normAutofit/>
          </a:bodyPr>
          <a:lstStyle/>
          <a:p>
            <a:pPr>
              <a:lnSpc>
                <a:spcPct val="110000"/>
              </a:lnSpc>
            </a:pPr>
            <a:r>
              <a:rPr lang="ru-RU" dirty="0" smtClean="0"/>
              <a:t>Написать самостоятельную работу с самопроверкой по эталону;</a:t>
            </a:r>
          </a:p>
          <a:p>
            <a:pPr>
              <a:lnSpc>
                <a:spcPct val="110000"/>
              </a:lnSpc>
            </a:pPr>
            <a:r>
              <a:rPr lang="ru-RU" dirty="0" smtClean="0"/>
              <a:t>Оценить свою деятельность на уроке.</a:t>
            </a:r>
          </a:p>
          <a:p>
            <a:pPr>
              <a:lnSpc>
                <a:spcPct val="110000"/>
              </a:lnSpc>
            </a:pPr>
            <a:r>
              <a:rPr lang="ru-RU" dirty="0" smtClean="0"/>
              <a:t>Потренироваться выделять области и границы;</a:t>
            </a:r>
          </a:p>
          <a:p>
            <a:pPr>
              <a:lnSpc>
                <a:spcPct val="110000"/>
              </a:lnSpc>
            </a:pPr>
            <a:r>
              <a:rPr lang="ru-RU" dirty="0" smtClean="0"/>
              <a:t>Узнать, что такое область и граница;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800" dirty="0" smtClean="0">
                <a:effectLst/>
              </a:rPr>
              <a:t>План работы на уроке:</a:t>
            </a:r>
            <a:endParaRPr lang="ru-RU" sz="4800" dirty="0"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-6.35838E-7 L -0.00173 -0.34566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" y="-17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-2.25434E-6 L 0.00191 -0.15537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" y="-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573 -0.03052 L 0.00347 0.20115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" y="11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209 -0.04902 L -0.00417 0.20601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" y="12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42" name="Picture 2" descr="http://sme.medicalperm.ru/upload/versions/36841/36848/karta_2014.jpg"/>
          <p:cNvPicPr>
            <a:picLocks noChangeAspect="1" noChangeArrowheads="1"/>
          </p:cNvPicPr>
          <p:nvPr/>
        </p:nvPicPr>
        <p:blipFill>
          <a:blip r:embed="rId2" cstate="print"/>
          <a:srcRect l="6744" t="3908" r="12332" b="3596"/>
          <a:stretch>
            <a:fillRect/>
          </a:stretch>
        </p:blipFill>
        <p:spPr bwMode="auto">
          <a:xfrm>
            <a:off x="2987824" y="980728"/>
            <a:ext cx="3689650" cy="5457606"/>
          </a:xfrm>
          <a:prstGeom prst="rect">
            <a:avLst/>
          </a:prstGeom>
          <a:noFill/>
        </p:spPr>
      </p:pic>
      <p:sp>
        <p:nvSpPr>
          <p:cNvPr id="5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363272" cy="634082"/>
          </a:xfrm>
        </p:spPr>
        <p:txBody>
          <a:bodyPr>
            <a:normAutofit/>
          </a:bodyPr>
          <a:lstStyle/>
          <a:p>
            <a:pPr algn="ctr"/>
            <a:r>
              <a:rPr lang="ru-RU" sz="3200" dirty="0" smtClean="0">
                <a:effectLst/>
              </a:rPr>
              <a:t>Карта Пермского края</a:t>
            </a:r>
            <a:endParaRPr lang="ru-RU" sz="3200" dirty="0"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http://www.sambo.perm.ru/pics/map.gif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38400" y="457200"/>
            <a:ext cx="4267200" cy="594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3666" name="Picture 2"/>
          <p:cNvPicPr>
            <a:picLocks noChangeAspect="1" noChangeArrowheads="1"/>
          </p:cNvPicPr>
          <p:nvPr/>
        </p:nvPicPr>
        <p:blipFill>
          <a:blip r:embed="rId2" cstate="print"/>
          <a:srcRect l="37404" t="13898" r="25988" b="12387"/>
          <a:stretch>
            <a:fillRect/>
          </a:stretch>
        </p:blipFill>
        <p:spPr bwMode="auto">
          <a:xfrm rot="5400000">
            <a:off x="2713415" y="679073"/>
            <a:ext cx="4005202" cy="60486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Autofit/>
          </a:bodyPr>
          <a:lstStyle/>
          <a:p>
            <a:pPr algn="just"/>
            <a:r>
              <a:rPr lang="ru-RU" sz="2400" dirty="0" smtClean="0">
                <a:solidFill>
                  <a:schemeClr val="tx1"/>
                </a:solidFill>
                <a:effectLst/>
              </a:rPr>
              <a:t>Раскрась область голубым цветом, а границу обведи красным цветом. Назови точки на границе области, внутри, снаружи.</a:t>
            </a:r>
            <a:endParaRPr lang="ru-RU" sz="2400" dirty="0">
              <a:solidFill>
                <a:schemeClr val="tx1"/>
              </a:solidFill>
              <a:effectLst/>
            </a:endParaRPr>
          </a:p>
        </p:txBody>
      </p:sp>
      <p:sp>
        <p:nvSpPr>
          <p:cNvPr id="9" name="Полилиния 8"/>
          <p:cNvSpPr/>
          <p:nvPr/>
        </p:nvSpPr>
        <p:spPr>
          <a:xfrm>
            <a:off x="2771800" y="2492896"/>
            <a:ext cx="3947409" cy="2388432"/>
          </a:xfrm>
          <a:custGeom>
            <a:avLst/>
            <a:gdLst>
              <a:gd name="connsiteX0" fmla="*/ 157396 w 3947409"/>
              <a:gd name="connsiteY0" fmla="*/ 1494019 h 2388432"/>
              <a:gd name="connsiteX1" fmla="*/ 22485 w 3947409"/>
              <a:gd name="connsiteY1" fmla="*/ 1838793 h 2388432"/>
              <a:gd name="connsiteX2" fmla="*/ 292308 w 3947409"/>
              <a:gd name="connsiteY2" fmla="*/ 2138596 h 2388432"/>
              <a:gd name="connsiteX3" fmla="*/ 592111 w 3947409"/>
              <a:gd name="connsiteY3" fmla="*/ 2093626 h 2388432"/>
              <a:gd name="connsiteX4" fmla="*/ 876924 w 3947409"/>
              <a:gd name="connsiteY4" fmla="*/ 2033665 h 2388432"/>
              <a:gd name="connsiteX5" fmla="*/ 1116767 w 3947409"/>
              <a:gd name="connsiteY5" fmla="*/ 2033665 h 2388432"/>
              <a:gd name="connsiteX6" fmla="*/ 1506511 w 3947409"/>
              <a:gd name="connsiteY6" fmla="*/ 2333468 h 2388432"/>
              <a:gd name="connsiteX7" fmla="*/ 1881265 w 3947409"/>
              <a:gd name="connsiteY7" fmla="*/ 2363449 h 2388432"/>
              <a:gd name="connsiteX8" fmla="*/ 2315980 w 3947409"/>
              <a:gd name="connsiteY8" fmla="*/ 2378439 h 2388432"/>
              <a:gd name="connsiteX9" fmla="*/ 2615783 w 3947409"/>
              <a:gd name="connsiteY9" fmla="*/ 2318478 h 2388432"/>
              <a:gd name="connsiteX10" fmla="*/ 2930576 w 3947409"/>
              <a:gd name="connsiteY10" fmla="*/ 2078636 h 2388432"/>
              <a:gd name="connsiteX11" fmla="*/ 3050498 w 3947409"/>
              <a:gd name="connsiteY11" fmla="*/ 1928734 h 2388432"/>
              <a:gd name="connsiteX12" fmla="*/ 3275350 w 3947409"/>
              <a:gd name="connsiteY12" fmla="*/ 1688891 h 2388432"/>
              <a:gd name="connsiteX13" fmla="*/ 3410262 w 3947409"/>
              <a:gd name="connsiteY13" fmla="*/ 1344118 h 2388432"/>
              <a:gd name="connsiteX14" fmla="*/ 3575154 w 3947409"/>
              <a:gd name="connsiteY14" fmla="*/ 1209206 h 2388432"/>
              <a:gd name="connsiteX15" fmla="*/ 3755035 w 3947409"/>
              <a:gd name="connsiteY15" fmla="*/ 999344 h 2388432"/>
              <a:gd name="connsiteX16" fmla="*/ 3919927 w 3947409"/>
              <a:gd name="connsiteY16" fmla="*/ 774491 h 2388432"/>
              <a:gd name="connsiteX17" fmla="*/ 3919927 w 3947409"/>
              <a:gd name="connsiteY17" fmla="*/ 519659 h 2388432"/>
              <a:gd name="connsiteX18" fmla="*/ 3829986 w 3947409"/>
              <a:gd name="connsiteY18" fmla="*/ 309796 h 2388432"/>
              <a:gd name="connsiteX19" fmla="*/ 3665094 w 3947409"/>
              <a:gd name="connsiteY19" fmla="*/ 159895 h 2388432"/>
              <a:gd name="connsiteX20" fmla="*/ 3455232 w 3947409"/>
              <a:gd name="connsiteY20" fmla="*/ 39973 h 2388432"/>
              <a:gd name="connsiteX21" fmla="*/ 3230380 w 3947409"/>
              <a:gd name="connsiteY21" fmla="*/ 9993 h 2388432"/>
              <a:gd name="connsiteX22" fmla="*/ 3005527 w 3947409"/>
              <a:gd name="connsiteY22" fmla="*/ 99934 h 2388432"/>
              <a:gd name="connsiteX23" fmla="*/ 2885606 w 3947409"/>
              <a:gd name="connsiteY23" fmla="*/ 204865 h 2388432"/>
              <a:gd name="connsiteX24" fmla="*/ 2705724 w 3947409"/>
              <a:gd name="connsiteY24" fmla="*/ 339777 h 2388432"/>
              <a:gd name="connsiteX25" fmla="*/ 2495862 w 3947409"/>
              <a:gd name="connsiteY25" fmla="*/ 399737 h 2388432"/>
              <a:gd name="connsiteX26" fmla="*/ 2345960 w 3947409"/>
              <a:gd name="connsiteY26" fmla="*/ 399737 h 2388432"/>
              <a:gd name="connsiteX27" fmla="*/ 2166078 w 3947409"/>
              <a:gd name="connsiteY27" fmla="*/ 354767 h 2388432"/>
              <a:gd name="connsiteX28" fmla="*/ 2046157 w 3947409"/>
              <a:gd name="connsiteY28" fmla="*/ 264826 h 2388432"/>
              <a:gd name="connsiteX29" fmla="*/ 1836294 w 3947409"/>
              <a:gd name="connsiteY29" fmla="*/ 219855 h 2388432"/>
              <a:gd name="connsiteX30" fmla="*/ 1641422 w 3947409"/>
              <a:gd name="connsiteY30" fmla="*/ 204865 h 2388432"/>
              <a:gd name="connsiteX31" fmla="*/ 1476531 w 3947409"/>
              <a:gd name="connsiteY31" fmla="*/ 159895 h 2388432"/>
              <a:gd name="connsiteX32" fmla="*/ 1086786 w 3947409"/>
              <a:gd name="connsiteY32" fmla="*/ 144905 h 2388432"/>
              <a:gd name="connsiteX33" fmla="*/ 816963 w 3947409"/>
              <a:gd name="connsiteY33" fmla="*/ 144905 h 2388432"/>
              <a:gd name="connsiteX34" fmla="*/ 577121 w 3947409"/>
              <a:gd name="connsiteY34" fmla="*/ 264826 h 2388432"/>
              <a:gd name="connsiteX35" fmla="*/ 262327 w 3947409"/>
              <a:gd name="connsiteY35" fmla="*/ 399737 h 2388432"/>
              <a:gd name="connsiteX36" fmla="*/ 112426 w 3947409"/>
              <a:gd name="connsiteY36" fmla="*/ 609600 h 2388432"/>
              <a:gd name="connsiteX37" fmla="*/ 22485 w 3947409"/>
              <a:gd name="connsiteY37" fmla="*/ 834452 h 2388432"/>
              <a:gd name="connsiteX38" fmla="*/ 112426 w 3947409"/>
              <a:gd name="connsiteY38" fmla="*/ 1119265 h 2388432"/>
              <a:gd name="connsiteX39" fmla="*/ 262327 w 3947409"/>
              <a:gd name="connsiteY39" fmla="*/ 1374098 h 2388432"/>
              <a:gd name="connsiteX40" fmla="*/ 232347 w 3947409"/>
              <a:gd name="connsiteY40" fmla="*/ 1568970 h 2388432"/>
              <a:gd name="connsiteX41" fmla="*/ 142406 w 3947409"/>
              <a:gd name="connsiteY41" fmla="*/ 1568970 h 2388432"/>
              <a:gd name="connsiteX42" fmla="*/ 157396 w 3947409"/>
              <a:gd name="connsiteY42" fmla="*/ 1494019 h 2388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</a:cxnLst>
            <a:rect l="l" t="t" r="r" b="b"/>
            <a:pathLst>
              <a:path w="3947409" h="2388432">
                <a:moveTo>
                  <a:pt x="157396" y="1494019"/>
                </a:moveTo>
                <a:cubicBezTo>
                  <a:pt x="137409" y="1538989"/>
                  <a:pt x="0" y="1731364"/>
                  <a:pt x="22485" y="1838793"/>
                </a:cubicBezTo>
                <a:cubicBezTo>
                  <a:pt x="44970" y="1946223"/>
                  <a:pt x="197370" y="2096124"/>
                  <a:pt x="292308" y="2138596"/>
                </a:cubicBezTo>
                <a:cubicBezTo>
                  <a:pt x="387246" y="2181068"/>
                  <a:pt x="494675" y="2111114"/>
                  <a:pt x="592111" y="2093626"/>
                </a:cubicBezTo>
                <a:cubicBezTo>
                  <a:pt x="689547" y="2076138"/>
                  <a:pt x="789481" y="2043659"/>
                  <a:pt x="876924" y="2033665"/>
                </a:cubicBezTo>
                <a:cubicBezTo>
                  <a:pt x="964367" y="2023672"/>
                  <a:pt x="1011836" y="1983698"/>
                  <a:pt x="1116767" y="2033665"/>
                </a:cubicBezTo>
                <a:cubicBezTo>
                  <a:pt x="1221698" y="2083632"/>
                  <a:pt x="1379095" y="2278504"/>
                  <a:pt x="1506511" y="2333468"/>
                </a:cubicBezTo>
                <a:cubicBezTo>
                  <a:pt x="1633927" y="2388432"/>
                  <a:pt x="1746354" y="2355954"/>
                  <a:pt x="1881265" y="2363449"/>
                </a:cubicBezTo>
                <a:cubicBezTo>
                  <a:pt x="2016176" y="2370944"/>
                  <a:pt x="2193560" y="2385934"/>
                  <a:pt x="2315980" y="2378439"/>
                </a:cubicBezTo>
                <a:cubicBezTo>
                  <a:pt x="2438400" y="2370944"/>
                  <a:pt x="2513350" y="2368445"/>
                  <a:pt x="2615783" y="2318478"/>
                </a:cubicBezTo>
                <a:cubicBezTo>
                  <a:pt x="2718216" y="2268511"/>
                  <a:pt x="2858123" y="2143593"/>
                  <a:pt x="2930576" y="2078636"/>
                </a:cubicBezTo>
                <a:cubicBezTo>
                  <a:pt x="3003029" y="2013679"/>
                  <a:pt x="2993036" y="1993691"/>
                  <a:pt x="3050498" y="1928734"/>
                </a:cubicBezTo>
                <a:cubicBezTo>
                  <a:pt x="3107960" y="1863777"/>
                  <a:pt x="3215389" y="1786327"/>
                  <a:pt x="3275350" y="1688891"/>
                </a:cubicBezTo>
                <a:cubicBezTo>
                  <a:pt x="3335311" y="1591455"/>
                  <a:pt x="3360295" y="1424065"/>
                  <a:pt x="3410262" y="1344118"/>
                </a:cubicBezTo>
                <a:cubicBezTo>
                  <a:pt x="3460229" y="1264171"/>
                  <a:pt x="3517692" y="1266668"/>
                  <a:pt x="3575154" y="1209206"/>
                </a:cubicBezTo>
                <a:cubicBezTo>
                  <a:pt x="3632616" y="1151744"/>
                  <a:pt x="3697573" y="1071797"/>
                  <a:pt x="3755035" y="999344"/>
                </a:cubicBezTo>
                <a:cubicBezTo>
                  <a:pt x="3812497" y="926892"/>
                  <a:pt x="3892445" y="854439"/>
                  <a:pt x="3919927" y="774491"/>
                </a:cubicBezTo>
                <a:cubicBezTo>
                  <a:pt x="3947409" y="694543"/>
                  <a:pt x="3934917" y="597108"/>
                  <a:pt x="3919927" y="519659"/>
                </a:cubicBezTo>
                <a:cubicBezTo>
                  <a:pt x="3904937" y="442210"/>
                  <a:pt x="3872458" y="369757"/>
                  <a:pt x="3829986" y="309796"/>
                </a:cubicBezTo>
                <a:cubicBezTo>
                  <a:pt x="3787514" y="249835"/>
                  <a:pt x="3727553" y="204865"/>
                  <a:pt x="3665094" y="159895"/>
                </a:cubicBezTo>
                <a:cubicBezTo>
                  <a:pt x="3602635" y="114925"/>
                  <a:pt x="3527684" y="64957"/>
                  <a:pt x="3455232" y="39973"/>
                </a:cubicBezTo>
                <a:cubicBezTo>
                  <a:pt x="3382780" y="14989"/>
                  <a:pt x="3305331" y="0"/>
                  <a:pt x="3230380" y="9993"/>
                </a:cubicBezTo>
                <a:cubicBezTo>
                  <a:pt x="3155429" y="19987"/>
                  <a:pt x="3062989" y="67455"/>
                  <a:pt x="3005527" y="99934"/>
                </a:cubicBezTo>
                <a:cubicBezTo>
                  <a:pt x="2948065" y="132413"/>
                  <a:pt x="2935573" y="164891"/>
                  <a:pt x="2885606" y="204865"/>
                </a:cubicBezTo>
                <a:cubicBezTo>
                  <a:pt x="2835639" y="244839"/>
                  <a:pt x="2770681" y="307298"/>
                  <a:pt x="2705724" y="339777"/>
                </a:cubicBezTo>
                <a:cubicBezTo>
                  <a:pt x="2640767" y="372256"/>
                  <a:pt x="2555823" y="389744"/>
                  <a:pt x="2495862" y="399737"/>
                </a:cubicBezTo>
                <a:cubicBezTo>
                  <a:pt x="2435901" y="409730"/>
                  <a:pt x="2400924" y="407232"/>
                  <a:pt x="2345960" y="399737"/>
                </a:cubicBezTo>
                <a:cubicBezTo>
                  <a:pt x="2290996" y="392242"/>
                  <a:pt x="2216045" y="377252"/>
                  <a:pt x="2166078" y="354767"/>
                </a:cubicBezTo>
                <a:cubicBezTo>
                  <a:pt x="2116111" y="332282"/>
                  <a:pt x="2101121" y="287311"/>
                  <a:pt x="2046157" y="264826"/>
                </a:cubicBezTo>
                <a:cubicBezTo>
                  <a:pt x="1991193" y="242341"/>
                  <a:pt x="1903750" y="229848"/>
                  <a:pt x="1836294" y="219855"/>
                </a:cubicBezTo>
                <a:cubicBezTo>
                  <a:pt x="1768838" y="209862"/>
                  <a:pt x="1701383" y="214858"/>
                  <a:pt x="1641422" y="204865"/>
                </a:cubicBezTo>
                <a:cubicBezTo>
                  <a:pt x="1581462" y="194872"/>
                  <a:pt x="1568970" y="169888"/>
                  <a:pt x="1476531" y="159895"/>
                </a:cubicBezTo>
                <a:cubicBezTo>
                  <a:pt x="1384092" y="149902"/>
                  <a:pt x="1196714" y="147403"/>
                  <a:pt x="1086786" y="144905"/>
                </a:cubicBezTo>
                <a:cubicBezTo>
                  <a:pt x="976858" y="142407"/>
                  <a:pt x="901907" y="124918"/>
                  <a:pt x="816963" y="144905"/>
                </a:cubicBezTo>
                <a:cubicBezTo>
                  <a:pt x="732019" y="164892"/>
                  <a:pt x="669560" y="222354"/>
                  <a:pt x="577121" y="264826"/>
                </a:cubicBezTo>
                <a:cubicBezTo>
                  <a:pt x="484682" y="307298"/>
                  <a:pt x="339776" y="342275"/>
                  <a:pt x="262327" y="399737"/>
                </a:cubicBezTo>
                <a:cubicBezTo>
                  <a:pt x="184878" y="457199"/>
                  <a:pt x="152400" y="537148"/>
                  <a:pt x="112426" y="609600"/>
                </a:cubicBezTo>
                <a:cubicBezTo>
                  <a:pt x="72452" y="682052"/>
                  <a:pt x="22485" y="749508"/>
                  <a:pt x="22485" y="834452"/>
                </a:cubicBezTo>
                <a:cubicBezTo>
                  <a:pt x="22485" y="919396"/>
                  <a:pt x="72452" y="1029324"/>
                  <a:pt x="112426" y="1119265"/>
                </a:cubicBezTo>
                <a:cubicBezTo>
                  <a:pt x="152400" y="1209206"/>
                  <a:pt x="242340" y="1299147"/>
                  <a:pt x="262327" y="1374098"/>
                </a:cubicBezTo>
                <a:cubicBezTo>
                  <a:pt x="282314" y="1449049"/>
                  <a:pt x="252334" y="1536491"/>
                  <a:pt x="232347" y="1568970"/>
                </a:cubicBezTo>
                <a:cubicBezTo>
                  <a:pt x="212360" y="1601449"/>
                  <a:pt x="147403" y="1581462"/>
                  <a:pt x="142406" y="1568970"/>
                </a:cubicBezTo>
                <a:cubicBezTo>
                  <a:pt x="137409" y="1556478"/>
                  <a:pt x="177383" y="1449049"/>
                  <a:pt x="157396" y="1494019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  <a:alpha val="47000"/>
            </a:schemeClr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5724128" y="5517232"/>
            <a:ext cx="432048" cy="36004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1" name="Picture 2" descr="C:\Users\dns\Desktop\Безымянный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11760" y="404664"/>
            <a:ext cx="4464494" cy="6082286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971600" y="2708920"/>
            <a:ext cx="5760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.М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572000" y="2204864"/>
            <a:ext cx="5760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.Н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491880" y="3501008"/>
            <a:ext cx="5760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.А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860032" y="3429000"/>
            <a:ext cx="5760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.Е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220072" y="1556792"/>
            <a:ext cx="5760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.Т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444208" y="1340768"/>
            <a:ext cx="5760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.Я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7236296" y="4293096"/>
            <a:ext cx="5760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.У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355976" y="5589240"/>
            <a:ext cx="5760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.С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  <p:bldP spid="8" grpId="0"/>
      <p:bldP spid="9" grpId="0"/>
      <p:bldP spid="10" grpId="0"/>
      <p:bldP spid="12" grpId="0"/>
      <p:bldP spid="14" grpId="0"/>
      <p:bldP spid="1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noFill/>
        </p:spPr>
        <p:txBody>
          <a:bodyPr>
            <a:normAutofit/>
          </a:bodyPr>
          <a:lstStyle/>
          <a:p>
            <a:pPr algn="ctr"/>
            <a:r>
              <a:rPr lang="ru-RU" sz="2000" dirty="0" smtClean="0">
                <a:solidFill>
                  <a:schemeClr val="tx1"/>
                </a:solidFill>
                <a:effectLst/>
              </a:rPr>
              <a:t>Раскрась область зеленым цветом, а границу обведи красным. Посели животных Пермского края внутри области, остальных – снаружи.</a:t>
            </a:r>
            <a:endParaRPr lang="ru-RU" sz="2000" dirty="0">
              <a:solidFill>
                <a:schemeClr val="tx1"/>
              </a:solidFill>
              <a:effectLst/>
            </a:endParaRPr>
          </a:p>
        </p:txBody>
      </p:sp>
      <p:pic>
        <p:nvPicPr>
          <p:cNvPr id="4" name="Picture 2" descr="C:\Users\dns\Desktop\Безымянный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60232" y="3718756"/>
            <a:ext cx="2304254" cy="3139244"/>
          </a:xfrm>
          <a:prstGeom prst="rect">
            <a:avLst/>
          </a:prstGeom>
          <a:noFill/>
        </p:spPr>
      </p:pic>
      <p:pic>
        <p:nvPicPr>
          <p:cNvPr id="117762" name="Picture 2" descr="https://avatars.mds.yandex.net/get-zen_doc/1546191/pub_5d8d24fec31e4900ad8cf86c_5d8d276e0ce57b00ad701ad0/scale_1200"/>
          <p:cNvPicPr>
            <a:picLocks noChangeAspect="1" noChangeArrowheads="1"/>
          </p:cNvPicPr>
          <p:nvPr/>
        </p:nvPicPr>
        <p:blipFill>
          <a:blip r:embed="rId3" cstate="print"/>
          <a:srcRect l="23801" t="17937" r="39981" b="17216"/>
          <a:stretch>
            <a:fillRect/>
          </a:stretch>
        </p:blipFill>
        <p:spPr bwMode="auto">
          <a:xfrm>
            <a:off x="467544" y="1556792"/>
            <a:ext cx="1512168" cy="2030626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539552" y="3717032"/>
            <a:ext cx="13681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/>
              <a:t>. М</a:t>
            </a:r>
            <a:endParaRPr lang="ru-RU" sz="2800" b="1" dirty="0"/>
          </a:p>
        </p:txBody>
      </p:sp>
      <p:pic>
        <p:nvPicPr>
          <p:cNvPr id="117764" name="Picture 4" descr="https://img2.goodfon.ru/original/1920x1280/6/d2/lis-lisa-zima-sneg.jpg"/>
          <p:cNvPicPr>
            <a:picLocks noChangeAspect="1" noChangeArrowheads="1"/>
          </p:cNvPicPr>
          <p:nvPr/>
        </p:nvPicPr>
        <p:blipFill>
          <a:blip r:embed="rId4" cstate="print"/>
          <a:srcRect l="17715" t="8857" r="35045" b="14968"/>
          <a:stretch>
            <a:fillRect/>
          </a:stretch>
        </p:blipFill>
        <p:spPr bwMode="auto">
          <a:xfrm>
            <a:off x="4499992" y="4293096"/>
            <a:ext cx="1674604" cy="1800200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4644008" y="6093296"/>
            <a:ext cx="13681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/>
              <a:t>. Л</a:t>
            </a:r>
            <a:endParaRPr lang="ru-RU" sz="2800" b="1" dirty="0"/>
          </a:p>
        </p:txBody>
      </p:sp>
      <p:pic>
        <p:nvPicPr>
          <p:cNvPr id="117766" name="Picture 6" descr="https://images.wallpaperscraft.ru/image/zhiraf_trava_nebo_oblaka_progulka_51696_1600x1200.jpg"/>
          <p:cNvPicPr>
            <a:picLocks noChangeAspect="1" noChangeArrowheads="1"/>
          </p:cNvPicPr>
          <p:nvPr/>
        </p:nvPicPr>
        <p:blipFill>
          <a:blip r:embed="rId5" cstate="print"/>
          <a:srcRect l="36640" t="18094" r="18578" b="5912"/>
          <a:stretch>
            <a:fillRect/>
          </a:stretch>
        </p:blipFill>
        <p:spPr bwMode="auto">
          <a:xfrm>
            <a:off x="2267744" y="3789040"/>
            <a:ext cx="1357864" cy="1728192"/>
          </a:xfrm>
          <a:prstGeom prst="rect">
            <a:avLst/>
          </a:prstGeom>
          <a:noFill/>
        </p:spPr>
      </p:pic>
      <p:sp>
        <p:nvSpPr>
          <p:cNvPr id="10" name="TextBox 9"/>
          <p:cNvSpPr txBox="1"/>
          <p:nvPr/>
        </p:nvSpPr>
        <p:spPr>
          <a:xfrm>
            <a:off x="2267744" y="5589240"/>
            <a:ext cx="13681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/>
              <a:t>. Ж</a:t>
            </a:r>
            <a:endParaRPr lang="ru-RU" sz="2800" b="1" dirty="0"/>
          </a:p>
        </p:txBody>
      </p:sp>
      <p:pic>
        <p:nvPicPr>
          <p:cNvPr id="117768" name="Picture 8" descr="https://wallbox.ru/wallpapers/main/201531/6474c7f91ba1de4.jpg"/>
          <p:cNvPicPr>
            <a:picLocks noChangeAspect="1" noChangeArrowheads="1"/>
          </p:cNvPicPr>
          <p:nvPr/>
        </p:nvPicPr>
        <p:blipFill>
          <a:blip r:embed="rId6" cstate="print"/>
          <a:srcRect t="8316" r="6442" b="25154"/>
          <a:stretch>
            <a:fillRect/>
          </a:stretch>
        </p:blipFill>
        <p:spPr bwMode="auto">
          <a:xfrm>
            <a:off x="3707904" y="2132856"/>
            <a:ext cx="2304256" cy="1024114"/>
          </a:xfrm>
          <a:prstGeom prst="rect">
            <a:avLst/>
          </a:prstGeom>
          <a:noFill/>
        </p:spPr>
      </p:pic>
      <p:sp>
        <p:nvSpPr>
          <p:cNvPr id="12" name="TextBox 11"/>
          <p:cNvSpPr txBox="1"/>
          <p:nvPr/>
        </p:nvSpPr>
        <p:spPr>
          <a:xfrm>
            <a:off x="4283968" y="3212976"/>
            <a:ext cx="13681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/>
              <a:t>. К</a:t>
            </a:r>
            <a:endParaRPr lang="ru-RU" sz="2800" b="1" dirty="0"/>
          </a:p>
        </p:txBody>
      </p:sp>
      <p:pic>
        <p:nvPicPr>
          <p:cNvPr id="117770" name="Picture 10" descr="https://www.nastol.com.ua/pic/201702/2560x1600/nastol.com.ua-207857.jpg"/>
          <p:cNvPicPr>
            <a:picLocks noChangeAspect="1" noChangeArrowheads="1"/>
          </p:cNvPicPr>
          <p:nvPr/>
        </p:nvPicPr>
        <p:blipFill>
          <a:blip r:embed="rId7" cstate="print"/>
          <a:srcRect l="12935" r="29779"/>
          <a:stretch>
            <a:fillRect/>
          </a:stretch>
        </p:blipFill>
        <p:spPr bwMode="auto">
          <a:xfrm>
            <a:off x="6516216" y="1628800"/>
            <a:ext cx="1475884" cy="1610218"/>
          </a:xfrm>
          <a:prstGeom prst="rect">
            <a:avLst/>
          </a:prstGeom>
          <a:noFill/>
        </p:spPr>
      </p:pic>
      <p:sp>
        <p:nvSpPr>
          <p:cNvPr id="14" name="TextBox 13"/>
          <p:cNvSpPr txBox="1"/>
          <p:nvPr/>
        </p:nvSpPr>
        <p:spPr>
          <a:xfrm>
            <a:off x="6588224" y="3284984"/>
            <a:ext cx="13681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/>
              <a:t>. Б</a:t>
            </a:r>
            <a:endParaRPr lang="ru-RU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339752" y="260648"/>
            <a:ext cx="4402832" cy="706090"/>
          </a:xfrm>
        </p:spPr>
        <p:txBody>
          <a:bodyPr>
            <a:noAutofit/>
          </a:bodyPr>
          <a:lstStyle/>
          <a:p>
            <a:pPr algn="ctr"/>
            <a:r>
              <a:rPr lang="ru-RU" sz="4400" dirty="0" smtClean="0"/>
              <a:t>Эталон</a:t>
            </a:r>
            <a:endParaRPr lang="ru-RU" sz="4400" dirty="0"/>
          </a:p>
        </p:txBody>
      </p:sp>
      <p:pic>
        <p:nvPicPr>
          <p:cNvPr id="4" name="Picture 2" descr="C:\Users\dns\Desktop\Безымянный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71800" y="1052736"/>
            <a:ext cx="3952106" cy="5384226"/>
          </a:xfrm>
          <a:prstGeom prst="rect">
            <a:avLst/>
          </a:prstGeom>
          <a:solidFill>
            <a:srgbClr val="00B050"/>
          </a:solidFill>
        </p:spPr>
      </p:pic>
      <p:sp>
        <p:nvSpPr>
          <p:cNvPr id="5" name="Полилиния 4"/>
          <p:cNvSpPr/>
          <p:nvPr/>
        </p:nvSpPr>
        <p:spPr>
          <a:xfrm>
            <a:off x="2960558" y="1136754"/>
            <a:ext cx="3580150" cy="4994223"/>
          </a:xfrm>
          <a:custGeom>
            <a:avLst/>
            <a:gdLst>
              <a:gd name="connsiteX0" fmla="*/ 906904 w 3580150"/>
              <a:gd name="connsiteY0" fmla="*/ 647076 h 4994223"/>
              <a:gd name="connsiteX1" fmla="*/ 1446550 w 3580150"/>
              <a:gd name="connsiteY1" fmla="*/ 766997 h 4994223"/>
              <a:gd name="connsiteX2" fmla="*/ 1446550 w 3580150"/>
              <a:gd name="connsiteY2" fmla="*/ 662066 h 4994223"/>
              <a:gd name="connsiteX3" fmla="*/ 1521501 w 3580150"/>
              <a:gd name="connsiteY3" fmla="*/ 632085 h 4994223"/>
              <a:gd name="connsiteX4" fmla="*/ 1641422 w 3580150"/>
              <a:gd name="connsiteY4" fmla="*/ 482184 h 4994223"/>
              <a:gd name="connsiteX5" fmla="*/ 1791324 w 3580150"/>
              <a:gd name="connsiteY5" fmla="*/ 572125 h 4994223"/>
              <a:gd name="connsiteX6" fmla="*/ 1851285 w 3580150"/>
              <a:gd name="connsiteY6" fmla="*/ 422223 h 4994223"/>
              <a:gd name="connsiteX7" fmla="*/ 2031167 w 3580150"/>
              <a:gd name="connsiteY7" fmla="*/ 437213 h 4994223"/>
              <a:gd name="connsiteX8" fmla="*/ 2121108 w 3580150"/>
              <a:gd name="connsiteY8" fmla="*/ 197371 h 4994223"/>
              <a:gd name="connsiteX9" fmla="*/ 2181068 w 3580150"/>
              <a:gd name="connsiteY9" fmla="*/ 242341 h 4994223"/>
              <a:gd name="connsiteX10" fmla="*/ 2226039 w 3580150"/>
              <a:gd name="connsiteY10" fmla="*/ 92439 h 4994223"/>
              <a:gd name="connsiteX11" fmla="*/ 2435901 w 3580150"/>
              <a:gd name="connsiteY11" fmla="*/ 152400 h 4994223"/>
              <a:gd name="connsiteX12" fmla="*/ 3245370 w 3580150"/>
              <a:gd name="connsiteY12" fmla="*/ 152400 h 4994223"/>
              <a:gd name="connsiteX13" fmla="*/ 3410262 w 3580150"/>
              <a:gd name="connsiteY13" fmla="*/ 92439 h 4994223"/>
              <a:gd name="connsiteX14" fmla="*/ 3395272 w 3580150"/>
              <a:gd name="connsiteY14" fmla="*/ 62459 h 4994223"/>
              <a:gd name="connsiteX15" fmla="*/ 3425252 w 3580150"/>
              <a:gd name="connsiteY15" fmla="*/ 2498 h 4994223"/>
              <a:gd name="connsiteX16" fmla="*/ 3545173 w 3580150"/>
              <a:gd name="connsiteY16" fmla="*/ 47469 h 4994223"/>
              <a:gd name="connsiteX17" fmla="*/ 3545173 w 3580150"/>
              <a:gd name="connsiteY17" fmla="*/ 197371 h 4994223"/>
              <a:gd name="connsiteX18" fmla="*/ 3530183 w 3580150"/>
              <a:gd name="connsiteY18" fmla="*/ 272321 h 4994223"/>
              <a:gd name="connsiteX19" fmla="*/ 3455232 w 3580150"/>
              <a:gd name="connsiteY19" fmla="*/ 317292 h 4994223"/>
              <a:gd name="connsiteX20" fmla="*/ 3470222 w 3580150"/>
              <a:gd name="connsiteY20" fmla="*/ 587115 h 4994223"/>
              <a:gd name="connsiteX21" fmla="*/ 3545173 w 3580150"/>
              <a:gd name="connsiteY21" fmla="*/ 677056 h 4994223"/>
              <a:gd name="connsiteX22" fmla="*/ 3560163 w 3580150"/>
              <a:gd name="connsiteY22" fmla="*/ 916898 h 4994223"/>
              <a:gd name="connsiteX23" fmla="*/ 3425252 w 3580150"/>
              <a:gd name="connsiteY23" fmla="*/ 1141751 h 4994223"/>
              <a:gd name="connsiteX24" fmla="*/ 3320321 w 3580150"/>
              <a:gd name="connsiteY24" fmla="*/ 1471535 h 4994223"/>
              <a:gd name="connsiteX25" fmla="*/ 3275350 w 3580150"/>
              <a:gd name="connsiteY25" fmla="*/ 1636426 h 4994223"/>
              <a:gd name="connsiteX26" fmla="*/ 3140439 w 3580150"/>
              <a:gd name="connsiteY26" fmla="*/ 1741357 h 4994223"/>
              <a:gd name="connsiteX27" fmla="*/ 3065488 w 3580150"/>
              <a:gd name="connsiteY27" fmla="*/ 1951220 h 4994223"/>
              <a:gd name="connsiteX28" fmla="*/ 3125449 w 3580150"/>
              <a:gd name="connsiteY28" fmla="*/ 2295994 h 4994223"/>
              <a:gd name="connsiteX29" fmla="*/ 3275350 w 3580150"/>
              <a:gd name="connsiteY29" fmla="*/ 2340964 h 4994223"/>
              <a:gd name="connsiteX30" fmla="*/ 3380281 w 3580150"/>
              <a:gd name="connsiteY30" fmla="*/ 2430905 h 4994223"/>
              <a:gd name="connsiteX31" fmla="*/ 3350301 w 3580150"/>
              <a:gd name="connsiteY31" fmla="*/ 2655757 h 4994223"/>
              <a:gd name="connsiteX32" fmla="*/ 3425252 w 3580150"/>
              <a:gd name="connsiteY32" fmla="*/ 2805659 h 4994223"/>
              <a:gd name="connsiteX33" fmla="*/ 3470222 w 3580150"/>
              <a:gd name="connsiteY33" fmla="*/ 2880610 h 4994223"/>
              <a:gd name="connsiteX34" fmla="*/ 3455232 w 3580150"/>
              <a:gd name="connsiteY34" fmla="*/ 3045502 h 4994223"/>
              <a:gd name="connsiteX35" fmla="*/ 3335311 w 3580150"/>
              <a:gd name="connsiteY35" fmla="*/ 3120453 h 4994223"/>
              <a:gd name="connsiteX36" fmla="*/ 3230380 w 3580150"/>
              <a:gd name="connsiteY36" fmla="*/ 3270354 h 4994223"/>
              <a:gd name="connsiteX37" fmla="*/ 3095468 w 3580150"/>
              <a:gd name="connsiteY37" fmla="*/ 3420256 h 4994223"/>
              <a:gd name="connsiteX38" fmla="*/ 3200399 w 3580150"/>
              <a:gd name="connsiteY38" fmla="*/ 3555167 h 4994223"/>
              <a:gd name="connsiteX39" fmla="*/ 3125449 w 3580150"/>
              <a:gd name="connsiteY39" fmla="*/ 3690079 h 4994223"/>
              <a:gd name="connsiteX40" fmla="*/ 2900596 w 3580150"/>
              <a:gd name="connsiteY40" fmla="*/ 3690079 h 4994223"/>
              <a:gd name="connsiteX41" fmla="*/ 2840635 w 3580150"/>
              <a:gd name="connsiteY41" fmla="*/ 4004872 h 4994223"/>
              <a:gd name="connsiteX42" fmla="*/ 2840635 w 3580150"/>
              <a:gd name="connsiteY42" fmla="*/ 4154774 h 4994223"/>
              <a:gd name="connsiteX43" fmla="*/ 2690734 w 3580150"/>
              <a:gd name="connsiteY43" fmla="*/ 4214735 h 4994223"/>
              <a:gd name="connsiteX44" fmla="*/ 2675744 w 3580150"/>
              <a:gd name="connsiteY44" fmla="*/ 4304676 h 4994223"/>
              <a:gd name="connsiteX45" fmla="*/ 2525842 w 3580150"/>
              <a:gd name="connsiteY45" fmla="*/ 4304676 h 4994223"/>
              <a:gd name="connsiteX46" fmla="*/ 2480872 w 3580150"/>
              <a:gd name="connsiteY46" fmla="*/ 4394616 h 4994223"/>
              <a:gd name="connsiteX47" fmla="*/ 2525842 w 3580150"/>
              <a:gd name="connsiteY47" fmla="*/ 4529528 h 4994223"/>
              <a:gd name="connsiteX48" fmla="*/ 2510852 w 3580150"/>
              <a:gd name="connsiteY48" fmla="*/ 4664439 h 4994223"/>
              <a:gd name="connsiteX49" fmla="*/ 2435901 w 3580150"/>
              <a:gd name="connsiteY49" fmla="*/ 4919272 h 4994223"/>
              <a:gd name="connsiteX50" fmla="*/ 2330970 w 3580150"/>
              <a:gd name="connsiteY50" fmla="*/ 4964243 h 4994223"/>
              <a:gd name="connsiteX51" fmla="*/ 2166078 w 3580150"/>
              <a:gd name="connsiteY51" fmla="*/ 4739390 h 4994223"/>
              <a:gd name="connsiteX52" fmla="*/ 2046157 w 3580150"/>
              <a:gd name="connsiteY52" fmla="*/ 4739390 h 4994223"/>
              <a:gd name="connsiteX53" fmla="*/ 1986196 w 3580150"/>
              <a:gd name="connsiteY53" fmla="*/ 4799351 h 4994223"/>
              <a:gd name="connsiteX54" fmla="*/ 1896255 w 3580150"/>
              <a:gd name="connsiteY54" fmla="*/ 4709410 h 4994223"/>
              <a:gd name="connsiteX55" fmla="*/ 1761344 w 3580150"/>
              <a:gd name="connsiteY55" fmla="*/ 4709410 h 4994223"/>
              <a:gd name="connsiteX56" fmla="*/ 1701383 w 3580150"/>
              <a:gd name="connsiteY56" fmla="*/ 4784361 h 4994223"/>
              <a:gd name="connsiteX57" fmla="*/ 1551481 w 3580150"/>
              <a:gd name="connsiteY57" fmla="*/ 4784361 h 4994223"/>
              <a:gd name="connsiteX58" fmla="*/ 1371599 w 3580150"/>
              <a:gd name="connsiteY58" fmla="*/ 4709410 h 4994223"/>
              <a:gd name="connsiteX59" fmla="*/ 1236688 w 3580150"/>
              <a:gd name="connsiteY59" fmla="*/ 4574498 h 4994223"/>
              <a:gd name="connsiteX60" fmla="*/ 1206708 w 3580150"/>
              <a:gd name="connsiteY60" fmla="*/ 4724400 h 4994223"/>
              <a:gd name="connsiteX61" fmla="*/ 1086786 w 3580150"/>
              <a:gd name="connsiteY61" fmla="*/ 4559508 h 4994223"/>
              <a:gd name="connsiteX62" fmla="*/ 1071796 w 3580150"/>
              <a:gd name="connsiteY62" fmla="*/ 4364636 h 4994223"/>
              <a:gd name="connsiteX63" fmla="*/ 1116767 w 3580150"/>
              <a:gd name="connsiteY63" fmla="*/ 4289685 h 4994223"/>
              <a:gd name="connsiteX64" fmla="*/ 1251678 w 3580150"/>
              <a:gd name="connsiteY64" fmla="*/ 4229725 h 4994223"/>
              <a:gd name="connsiteX65" fmla="*/ 1191717 w 3580150"/>
              <a:gd name="connsiteY65" fmla="*/ 4049843 h 4994223"/>
              <a:gd name="connsiteX66" fmla="*/ 1146747 w 3580150"/>
              <a:gd name="connsiteY66" fmla="*/ 3854971 h 4994223"/>
              <a:gd name="connsiteX67" fmla="*/ 1086786 w 3580150"/>
              <a:gd name="connsiteY67" fmla="*/ 3795010 h 4994223"/>
              <a:gd name="connsiteX68" fmla="*/ 1056806 w 3580150"/>
              <a:gd name="connsiteY68" fmla="*/ 3675089 h 4994223"/>
              <a:gd name="connsiteX69" fmla="*/ 1056806 w 3580150"/>
              <a:gd name="connsiteY69" fmla="*/ 3525187 h 4994223"/>
              <a:gd name="connsiteX70" fmla="*/ 966865 w 3580150"/>
              <a:gd name="connsiteY70" fmla="*/ 3300335 h 4994223"/>
              <a:gd name="connsiteX71" fmla="*/ 936885 w 3580150"/>
              <a:gd name="connsiteY71" fmla="*/ 3105462 h 4994223"/>
              <a:gd name="connsiteX72" fmla="*/ 906904 w 3580150"/>
              <a:gd name="connsiteY72" fmla="*/ 2865620 h 4994223"/>
              <a:gd name="connsiteX73" fmla="*/ 981855 w 3580150"/>
              <a:gd name="connsiteY73" fmla="*/ 2730708 h 4994223"/>
              <a:gd name="connsiteX74" fmla="*/ 951875 w 3580150"/>
              <a:gd name="connsiteY74" fmla="*/ 2565816 h 4994223"/>
              <a:gd name="connsiteX75" fmla="*/ 951875 w 3580150"/>
              <a:gd name="connsiteY75" fmla="*/ 2415915 h 4994223"/>
              <a:gd name="connsiteX76" fmla="*/ 831953 w 3580150"/>
              <a:gd name="connsiteY76" fmla="*/ 2340964 h 4994223"/>
              <a:gd name="connsiteX77" fmla="*/ 652072 w 3580150"/>
              <a:gd name="connsiteY77" fmla="*/ 2251023 h 4994223"/>
              <a:gd name="connsiteX78" fmla="*/ 786983 w 3580150"/>
              <a:gd name="connsiteY78" fmla="*/ 1906249 h 4994223"/>
              <a:gd name="connsiteX79" fmla="*/ 861934 w 3580150"/>
              <a:gd name="connsiteY79" fmla="*/ 1861279 h 4994223"/>
              <a:gd name="connsiteX80" fmla="*/ 846944 w 3580150"/>
              <a:gd name="connsiteY80" fmla="*/ 1501515 h 4994223"/>
              <a:gd name="connsiteX81" fmla="*/ 816963 w 3580150"/>
              <a:gd name="connsiteY81" fmla="*/ 1366603 h 4994223"/>
              <a:gd name="connsiteX82" fmla="*/ 742012 w 3580150"/>
              <a:gd name="connsiteY82" fmla="*/ 1276662 h 4994223"/>
              <a:gd name="connsiteX83" fmla="*/ 622091 w 3580150"/>
              <a:gd name="connsiteY83" fmla="*/ 1321633 h 4994223"/>
              <a:gd name="connsiteX84" fmla="*/ 532150 w 3580150"/>
              <a:gd name="connsiteY84" fmla="*/ 1426564 h 4994223"/>
              <a:gd name="connsiteX85" fmla="*/ 337278 w 3580150"/>
              <a:gd name="connsiteY85" fmla="*/ 1396584 h 4994223"/>
              <a:gd name="connsiteX86" fmla="*/ 292308 w 3580150"/>
              <a:gd name="connsiteY86" fmla="*/ 1351613 h 4994223"/>
              <a:gd name="connsiteX87" fmla="*/ 247337 w 3580150"/>
              <a:gd name="connsiteY87" fmla="*/ 1171731 h 4994223"/>
              <a:gd name="connsiteX88" fmla="*/ 202367 w 3580150"/>
              <a:gd name="connsiteY88" fmla="*/ 1111771 h 4994223"/>
              <a:gd name="connsiteX89" fmla="*/ 127416 w 3580150"/>
              <a:gd name="connsiteY89" fmla="*/ 1021830 h 4994223"/>
              <a:gd name="connsiteX90" fmla="*/ 22485 w 3580150"/>
              <a:gd name="connsiteY90" fmla="*/ 1021830 h 4994223"/>
              <a:gd name="connsiteX91" fmla="*/ 22485 w 3580150"/>
              <a:gd name="connsiteY91" fmla="*/ 856938 h 4994223"/>
              <a:gd name="connsiteX92" fmla="*/ 157396 w 3580150"/>
              <a:gd name="connsiteY92" fmla="*/ 811967 h 4994223"/>
              <a:gd name="connsiteX93" fmla="*/ 262327 w 3580150"/>
              <a:gd name="connsiteY93" fmla="*/ 752007 h 4994223"/>
              <a:gd name="connsiteX94" fmla="*/ 412229 w 3580150"/>
              <a:gd name="connsiteY94" fmla="*/ 677056 h 4994223"/>
              <a:gd name="connsiteX95" fmla="*/ 487180 w 3580150"/>
              <a:gd name="connsiteY95" fmla="*/ 587115 h 4994223"/>
              <a:gd name="connsiteX96" fmla="*/ 712032 w 3580150"/>
              <a:gd name="connsiteY96" fmla="*/ 602105 h 4994223"/>
              <a:gd name="connsiteX97" fmla="*/ 667062 w 3580150"/>
              <a:gd name="connsiteY97" fmla="*/ 781987 h 4994223"/>
              <a:gd name="connsiteX98" fmla="*/ 786983 w 3580150"/>
              <a:gd name="connsiteY98" fmla="*/ 826957 h 4994223"/>
              <a:gd name="connsiteX99" fmla="*/ 966865 w 3580150"/>
              <a:gd name="connsiteY99" fmla="*/ 677056 h 49942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</a:cxnLst>
            <a:rect l="l" t="t" r="r" b="b"/>
            <a:pathLst>
              <a:path w="3580150" h="4994223">
                <a:moveTo>
                  <a:pt x="906904" y="647076"/>
                </a:moveTo>
                <a:cubicBezTo>
                  <a:pt x="1131756" y="705787"/>
                  <a:pt x="1356609" y="764499"/>
                  <a:pt x="1446550" y="766997"/>
                </a:cubicBezTo>
                <a:cubicBezTo>
                  <a:pt x="1536491" y="769495"/>
                  <a:pt x="1434058" y="684551"/>
                  <a:pt x="1446550" y="662066"/>
                </a:cubicBezTo>
                <a:cubicBezTo>
                  <a:pt x="1459042" y="639581"/>
                  <a:pt x="1489022" y="662065"/>
                  <a:pt x="1521501" y="632085"/>
                </a:cubicBezTo>
                <a:cubicBezTo>
                  <a:pt x="1553980" y="602105"/>
                  <a:pt x="1596452" y="492177"/>
                  <a:pt x="1641422" y="482184"/>
                </a:cubicBezTo>
                <a:cubicBezTo>
                  <a:pt x="1686392" y="472191"/>
                  <a:pt x="1756347" y="582119"/>
                  <a:pt x="1791324" y="572125"/>
                </a:cubicBezTo>
                <a:cubicBezTo>
                  <a:pt x="1826301" y="562132"/>
                  <a:pt x="1811311" y="444708"/>
                  <a:pt x="1851285" y="422223"/>
                </a:cubicBezTo>
                <a:cubicBezTo>
                  <a:pt x="1891259" y="399738"/>
                  <a:pt x="1986196" y="474688"/>
                  <a:pt x="2031167" y="437213"/>
                </a:cubicBezTo>
                <a:cubicBezTo>
                  <a:pt x="2076138" y="399738"/>
                  <a:pt x="2096125" y="229850"/>
                  <a:pt x="2121108" y="197371"/>
                </a:cubicBezTo>
                <a:cubicBezTo>
                  <a:pt x="2146091" y="164892"/>
                  <a:pt x="2163580" y="259830"/>
                  <a:pt x="2181068" y="242341"/>
                </a:cubicBezTo>
                <a:cubicBezTo>
                  <a:pt x="2198556" y="224852"/>
                  <a:pt x="2183567" y="107429"/>
                  <a:pt x="2226039" y="92439"/>
                </a:cubicBezTo>
                <a:cubicBezTo>
                  <a:pt x="2268511" y="77449"/>
                  <a:pt x="2266013" y="142407"/>
                  <a:pt x="2435901" y="152400"/>
                </a:cubicBezTo>
                <a:cubicBezTo>
                  <a:pt x="2605789" y="162393"/>
                  <a:pt x="3082977" y="162393"/>
                  <a:pt x="3245370" y="152400"/>
                </a:cubicBezTo>
                <a:cubicBezTo>
                  <a:pt x="3407763" y="142407"/>
                  <a:pt x="3385278" y="107429"/>
                  <a:pt x="3410262" y="92439"/>
                </a:cubicBezTo>
                <a:cubicBezTo>
                  <a:pt x="3435246" y="77449"/>
                  <a:pt x="3392774" y="77449"/>
                  <a:pt x="3395272" y="62459"/>
                </a:cubicBezTo>
                <a:cubicBezTo>
                  <a:pt x="3397770" y="47469"/>
                  <a:pt x="3400269" y="4996"/>
                  <a:pt x="3425252" y="2498"/>
                </a:cubicBezTo>
                <a:cubicBezTo>
                  <a:pt x="3450236" y="0"/>
                  <a:pt x="3525186" y="14990"/>
                  <a:pt x="3545173" y="47469"/>
                </a:cubicBezTo>
                <a:cubicBezTo>
                  <a:pt x="3565160" y="79948"/>
                  <a:pt x="3547671" y="159896"/>
                  <a:pt x="3545173" y="197371"/>
                </a:cubicBezTo>
                <a:cubicBezTo>
                  <a:pt x="3542675" y="234846"/>
                  <a:pt x="3545173" y="252334"/>
                  <a:pt x="3530183" y="272321"/>
                </a:cubicBezTo>
                <a:cubicBezTo>
                  <a:pt x="3515193" y="292308"/>
                  <a:pt x="3465226" y="264826"/>
                  <a:pt x="3455232" y="317292"/>
                </a:cubicBezTo>
                <a:cubicBezTo>
                  <a:pt x="3445238" y="369758"/>
                  <a:pt x="3455232" y="527154"/>
                  <a:pt x="3470222" y="587115"/>
                </a:cubicBezTo>
                <a:cubicBezTo>
                  <a:pt x="3485212" y="647076"/>
                  <a:pt x="3530183" y="622092"/>
                  <a:pt x="3545173" y="677056"/>
                </a:cubicBezTo>
                <a:cubicBezTo>
                  <a:pt x="3560163" y="732020"/>
                  <a:pt x="3580150" y="839449"/>
                  <a:pt x="3560163" y="916898"/>
                </a:cubicBezTo>
                <a:cubicBezTo>
                  <a:pt x="3540176" y="994347"/>
                  <a:pt x="3465226" y="1049312"/>
                  <a:pt x="3425252" y="1141751"/>
                </a:cubicBezTo>
                <a:cubicBezTo>
                  <a:pt x="3385278" y="1234190"/>
                  <a:pt x="3345305" y="1389089"/>
                  <a:pt x="3320321" y="1471535"/>
                </a:cubicBezTo>
                <a:cubicBezTo>
                  <a:pt x="3295337" y="1553981"/>
                  <a:pt x="3305330" y="1591456"/>
                  <a:pt x="3275350" y="1636426"/>
                </a:cubicBezTo>
                <a:cubicBezTo>
                  <a:pt x="3245370" y="1681396"/>
                  <a:pt x="3175416" y="1688891"/>
                  <a:pt x="3140439" y="1741357"/>
                </a:cubicBezTo>
                <a:cubicBezTo>
                  <a:pt x="3105462" y="1793823"/>
                  <a:pt x="3067986" y="1858781"/>
                  <a:pt x="3065488" y="1951220"/>
                </a:cubicBezTo>
                <a:cubicBezTo>
                  <a:pt x="3062990" y="2043659"/>
                  <a:pt x="3090472" y="2231037"/>
                  <a:pt x="3125449" y="2295994"/>
                </a:cubicBezTo>
                <a:cubicBezTo>
                  <a:pt x="3160426" y="2360951"/>
                  <a:pt x="3232878" y="2318479"/>
                  <a:pt x="3275350" y="2340964"/>
                </a:cubicBezTo>
                <a:cubicBezTo>
                  <a:pt x="3317822" y="2363449"/>
                  <a:pt x="3367789" y="2378440"/>
                  <a:pt x="3380281" y="2430905"/>
                </a:cubicBezTo>
                <a:cubicBezTo>
                  <a:pt x="3392773" y="2483371"/>
                  <a:pt x="3342806" y="2593298"/>
                  <a:pt x="3350301" y="2655757"/>
                </a:cubicBezTo>
                <a:cubicBezTo>
                  <a:pt x="3357796" y="2718216"/>
                  <a:pt x="3405265" y="2768184"/>
                  <a:pt x="3425252" y="2805659"/>
                </a:cubicBezTo>
                <a:cubicBezTo>
                  <a:pt x="3445239" y="2843134"/>
                  <a:pt x="3465225" y="2840636"/>
                  <a:pt x="3470222" y="2880610"/>
                </a:cubicBezTo>
                <a:cubicBezTo>
                  <a:pt x="3475219" y="2920584"/>
                  <a:pt x="3477717" y="3005528"/>
                  <a:pt x="3455232" y="3045502"/>
                </a:cubicBezTo>
                <a:cubicBezTo>
                  <a:pt x="3432747" y="3085476"/>
                  <a:pt x="3372786" y="3082978"/>
                  <a:pt x="3335311" y="3120453"/>
                </a:cubicBezTo>
                <a:cubicBezTo>
                  <a:pt x="3297836" y="3157928"/>
                  <a:pt x="3270354" y="3220387"/>
                  <a:pt x="3230380" y="3270354"/>
                </a:cubicBezTo>
                <a:cubicBezTo>
                  <a:pt x="3190406" y="3320321"/>
                  <a:pt x="3100465" y="3372787"/>
                  <a:pt x="3095468" y="3420256"/>
                </a:cubicBezTo>
                <a:cubicBezTo>
                  <a:pt x="3090471" y="3467725"/>
                  <a:pt x="3195402" y="3510197"/>
                  <a:pt x="3200399" y="3555167"/>
                </a:cubicBezTo>
                <a:cubicBezTo>
                  <a:pt x="3205396" y="3600137"/>
                  <a:pt x="3175416" y="3667594"/>
                  <a:pt x="3125449" y="3690079"/>
                </a:cubicBezTo>
                <a:cubicBezTo>
                  <a:pt x="3075482" y="3712564"/>
                  <a:pt x="2948065" y="3637614"/>
                  <a:pt x="2900596" y="3690079"/>
                </a:cubicBezTo>
                <a:cubicBezTo>
                  <a:pt x="2853127" y="3742544"/>
                  <a:pt x="2850629" y="3927423"/>
                  <a:pt x="2840635" y="4004872"/>
                </a:cubicBezTo>
                <a:cubicBezTo>
                  <a:pt x="2830642" y="4082321"/>
                  <a:pt x="2865618" y="4119797"/>
                  <a:pt x="2840635" y="4154774"/>
                </a:cubicBezTo>
                <a:cubicBezTo>
                  <a:pt x="2815652" y="4189751"/>
                  <a:pt x="2718216" y="4189751"/>
                  <a:pt x="2690734" y="4214735"/>
                </a:cubicBezTo>
                <a:cubicBezTo>
                  <a:pt x="2663252" y="4239719"/>
                  <a:pt x="2703226" y="4289686"/>
                  <a:pt x="2675744" y="4304676"/>
                </a:cubicBezTo>
                <a:cubicBezTo>
                  <a:pt x="2648262" y="4319666"/>
                  <a:pt x="2558320" y="4289686"/>
                  <a:pt x="2525842" y="4304676"/>
                </a:cubicBezTo>
                <a:cubicBezTo>
                  <a:pt x="2493364" y="4319666"/>
                  <a:pt x="2480872" y="4357141"/>
                  <a:pt x="2480872" y="4394616"/>
                </a:cubicBezTo>
                <a:cubicBezTo>
                  <a:pt x="2480872" y="4432091"/>
                  <a:pt x="2520845" y="4484558"/>
                  <a:pt x="2525842" y="4529528"/>
                </a:cubicBezTo>
                <a:cubicBezTo>
                  <a:pt x="2530839" y="4574498"/>
                  <a:pt x="2525842" y="4599482"/>
                  <a:pt x="2510852" y="4664439"/>
                </a:cubicBezTo>
                <a:cubicBezTo>
                  <a:pt x="2495862" y="4729396"/>
                  <a:pt x="2465881" y="4869305"/>
                  <a:pt x="2435901" y="4919272"/>
                </a:cubicBezTo>
                <a:cubicBezTo>
                  <a:pt x="2405921" y="4969239"/>
                  <a:pt x="2375941" y="4994223"/>
                  <a:pt x="2330970" y="4964243"/>
                </a:cubicBezTo>
                <a:cubicBezTo>
                  <a:pt x="2286000" y="4934263"/>
                  <a:pt x="2213547" y="4776866"/>
                  <a:pt x="2166078" y="4739390"/>
                </a:cubicBezTo>
                <a:cubicBezTo>
                  <a:pt x="2118609" y="4701914"/>
                  <a:pt x="2076137" y="4729397"/>
                  <a:pt x="2046157" y="4739390"/>
                </a:cubicBezTo>
                <a:cubicBezTo>
                  <a:pt x="2016177" y="4749383"/>
                  <a:pt x="2011180" y="4804348"/>
                  <a:pt x="1986196" y="4799351"/>
                </a:cubicBezTo>
                <a:cubicBezTo>
                  <a:pt x="1961212" y="4794354"/>
                  <a:pt x="1933730" y="4724400"/>
                  <a:pt x="1896255" y="4709410"/>
                </a:cubicBezTo>
                <a:cubicBezTo>
                  <a:pt x="1858780" y="4694420"/>
                  <a:pt x="1793823" y="4696918"/>
                  <a:pt x="1761344" y="4709410"/>
                </a:cubicBezTo>
                <a:cubicBezTo>
                  <a:pt x="1728865" y="4721902"/>
                  <a:pt x="1736360" y="4771869"/>
                  <a:pt x="1701383" y="4784361"/>
                </a:cubicBezTo>
                <a:cubicBezTo>
                  <a:pt x="1666406" y="4796853"/>
                  <a:pt x="1606445" y="4796853"/>
                  <a:pt x="1551481" y="4784361"/>
                </a:cubicBezTo>
                <a:cubicBezTo>
                  <a:pt x="1496517" y="4771869"/>
                  <a:pt x="1424065" y="4744387"/>
                  <a:pt x="1371599" y="4709410"/>
                </a:cubicBezTo>
                <a:cubicBezTo>
                  <a:pt x="1319133" y="4674433"/>
                  <a:pt x="1264170" y="4572000"/>
                  <a:pt x="1236688" y="4574498"/>
                </a:cubicBezTo>
                <a:cubicBezTo>
                  <a:pt x="1209206" y="4576996"/>
                  <a:pt x="1231692" y="4726898"/>
                  <a:pt x="1206708" y="4724400"/>
                </a:cubicBezTo>
                <a:cubicBezTo>
                  <a:pt x="1181724" y="4721902"/>
                  <a:pt x="1109271" y="4619469"/>
                  <a:pt x="1086786" y="4559508"/>
                </a:cubicBezTo>
                <a:cubicBezTo>
                  <a:pt x="1064301" y="4499547"/>
                  <a:pt x="1066799" y="4409606"/>
                  <a:pt x="1071796" y="4364636"/>
                </a:cubicBezTo>
                <a:cubicBezTo>
                  <a:pt x="1076793" y="4319666"/>
                  <a:pt x="1086787" y="4312170"/>
                  <a:pt x="1116767" y="4289685"/>
                </a:cubicBezTo>
                <a:cubicBezTo>
                  <a:pt x="1146747" y="4267200"/>
                  <a:pt x="1239186" y="4269699"/>
                  <a:pt x="1251678" y="4229725"/>
                </a:cubicBezTo>
                <a:cubicBezTo>
                  <a:pt x="1264170" y="4189751"/>
                  <a:pt x="1209206" y="4112302"/>
                  <a:pt x="1191717" y="4049843"/>
                </a:cubicBezTo>
                <a:cubicBezTo>
                  <a:pt x="1174229" y="3987384"/>
                  <a:pt x="1164235" y="3897443"/>
                  <a:pt x="1146747" y="3854971"/>
                </a:cubicBezTo>
                <a:cubicBezTo>
                  <a:pt x="1129259" y="3812499"/>
                  <a:pt x="1101776" y="3824990"/>
                  <a:pt x="1086786" y="3795010"/>
                </a:cubicBezTo>
                <a:cubicBezTo>
                  <a:pt x="1071796" y="3765030"/>
                  <a:pt x="1061803" y="3720059"/>
                  <a:pt x="1056806" y="3675089"/>
                </a:cubicBezTo>
                <a:cubicBezTo>
                  <a:pt x="1051809" y="3630119"/>
                  <a:pt x="1071796" y="3587646"/>
                  <a:pt x="1056806" y="3525187"/>
                </a:cubicBezTo>
                <a:cubicBezTo>
                  <a:pt x="1041816" y="3462728"/>
                  <a:pt x="986852" y="3370289"/>
                  <a:pt x="966865" y="3300335"/>
                </a:cubicBezTo>
                <a:cubicBezTo>
                  <a:pt x="946878" y="3230381"/>
                  <a:pt x="946878" y="3177914"/>
                  <a:pt x="936885" y="3105462"/>
                </a:cubicBezTo>
                <a:cubicBezTo>
                  <a:pt x="926892" y="3033010"/>
                  <a:pt x="899409" y="2928079"/>
                  <a:pt x="906904" y="2865620"/>
                </a:cubicBezTo>
                <a:cubicBezTo>
                  <a:pt x="914399" y="2803161"/>
                  <a:pt x="974360" y="2780675"/>
                  <a:pt x="981855" y="2730708"/>
                </a:cubicBezTo>
                <a:cubicBezTo>
                  <a:pt x="989350" y="2680741"/>
                  <a:pt x="956872" y="2618281"/>
                  <a:pt x="951875" y="2565816"/>
                </a:cubicBezTo>
                <a:cubicBezTo>
                  <a:pt x="946878" y="2513351"/>
                  <a:pt x="971862" y="2453390"/>
                  <a:pt x="951875" y="2415915"/>
                </a:cubicBezTo>
                <a:cubicBezTo>
                  <a:pt x="931888" y="2378440"/>
                  <a:pt x="881920" y="2368446"/>
                  <a:pt x="831953" y="2340964"/>
                </a:cubicBezTo>
                <a:cubicBezTo>
                  <a:pt x="781986" y="2313482"/>
                  <a:pt x="659567" y="2323475"/>
                  <a:pt x="652072" y="2251023"/>
                </a:cubicBezTo>
                <a:cubicBezTo>
                  <a:pt x="644577" y="2178571"/>
                  <a:pt x="752006" y="1971206"/>
                  <a:pt x="786983" y="1906249"/>
                </a:cubicBezTo>
                <a:cubicBezTo>
                  <a:pt x="821960" y="1841292"/>
                  <a:pt x="851941" y="1928735"/>
                  <a:pt x="861934" y="1861279"/>
                </a:cubicBezTo>
                <a:cubicBezTo>
                  <a:pt x="871927" y="1793823"/>
                  <a:pt x="854439" y="1583961"/>
                  <a:pt x="846944" y="1501515"/>
                </a:cubicBezTo>
                <a:cubicBezTo>
                  <a:pt x="839449" y="1419069"/>
                  <a:pt x="834452" y="1404079"/>
                  <a:pt x="816963" y="1366603"/>
                </a:cubicBezTo>
                <a:cubicBezTo>
                  <a:pt x="799474" y="1329128"/>
                  <a:pt x="774491" y="1284157"/>
                  <a:pt x="742012" y="1276662"/>
                </a:cubicBezTo>
                <a:cubicBezTo>
                  <a:pt x="709533" y="1269167"/>
                  <a:pt x="657068" y="1296649"/>
                  <a:pt x="622091" y="1321633"/>
                </a:cubicBezTo>
                <a:cubicBezTo>
                  <a:pt x="587114" y="1346617"/>
                  <a:pt x="579619" y="1414072"/>
                  <a:pt x="532150" y="1426564"/>
                </a:cubicBezTo>
                <a:cubicBezTo>
                  <a:pt x="484681" y="1439056"/>
                  <a:pt x="377252" y="1409076"/>
                  <a:pt x="337278" y="1396584"/>
                </a:cubicBezTo>
                <a:cubicBezTo>
                  <a:pt x="297304" y="1384092"/>
                  <a:pt x="307298" y="1389089"/>
                  <a:pt x="292308" y="1351613"/>
                </a:cubicBezTo>
                <a:cubicBezTo>
                  <a:pt x="277318" y="1314137"/>
                  <a:pt x="262327" y="1211705"/>
                  <a:pt x="247337" y="1171731"/>
                </a:cubicBezTo>
                <a:cubicBezTo>
                  <a:pt x="232347" y="1131757"/>
                  <a:pt x="222354" y="1136755"/>
                  <a:pt x="202367" y="1111771"/>
                </a:cubicBezTo>
                <a:cubicBezTo>
                  <a:pt x="182380" y="1086787"/>
                  <a:pt x="157396" y="1036820"/>
                  <a:pt x="127416" y="1021830"/>
                </a:cubicBezTo>
                <a:cubicBezTo>
                  <a:pt x="97436" y="1006840"/>
                  <a:pt x="39973" y="1049312"/>
                  <a:pt x="22485" y="1021830"/>
                </a:cubicBezTo>
                <a:cubicBezTo>
                  <a:pt x="4997" y="994348"/>
                  <a:pt x="0" y="891915"/>
                  <a:pt x="22485" y="856938"/>
                </a:cubicBezTo>
                <a:cubicBezTo>
                  <a:pt x="44970" y="821961"/>
                  <a:pt x="117422" y="829456"/>
                  <a:pt x="157396" y="811967"/>
                </a:cubicBezTo>
                <a:cubicBezTo>
                  <a:pt x="197370" y="794478"/>
                  <a:pt x="219855" y="774492"/>
                  <a:pt x="262327" y="752007"/>
                </a:cubicBezTo>
                <a:cubicBezTo>
                  <a:pt x="304799" y="729522"/>
                  <a:pt x="374754" y="704538"/>
                  <a:pt x="412229" y="677056"/>
                </a:cubicBezTo>
                <a:cubicBezTo>
                  <a:pt x="449705" y="649574"/>
                  <a:pt x="437213" y="599607"/>
                  <a:pt x="487180" y="587115"/>
                </a:cubicBezTo>
                <a:cubicBezTo>
                  <a:pt x="537147" y="574623"/>
                  <a:pt x="682052" y="569626"/>
                  <a:pt x="712032" y="602105"/>
                </a:cubicBezTo>
                <a:cubicBezTo>
                  <a:pt x="742012" y="634584"/>
                  <a:pt x="654570" y="744512"/>
                  <a:pt x="667062" y="781987"/>
                </a:cubicBezTo>
                <a:cubicBezTo>
                  <a:pt x="679554" y="819462"/>
                  <a:pt x="737016" y="844445"/>
                  <a:pt x="786983" y="826957"/>
                </a:cubicBezTo>
                <a:cubicBezTo>
                  <a:pt x="836950" y="809469"/>
                  <a:pt x="901907" y="743262"/>
                  <a:pt x="966865" y="677056"/>
                </a:cubicBezTo>
              </a:path>
            </a:pathLst>
          </a:custGeom>
          <a:solidFill>
            <a:srgbClr val="92D050">
              <a:alpha val="62000"/>
            </a:srgbClr>
          </a:solidFill>
          <a:ln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4139952" y="2060848"/>
            <a:ext cx="13681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/>
              <a:t>. М</a:t>
            </a:r>
            <a:endParaRPr lang="ru-RU" sz="28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4499992" y="3645024"/>
            <a:ext cx="13681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/>
              <a:t>. Б</a:t>
            </a:r>
            <a:endParaRPr lang="ru-RU" sz="28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4211960" y="4581128"/>
            <a:ext cx="13681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/>
              <a:t>. Л</a:t>
            </a:r>
            <a:endParaRPr lang="ru-RU" sz="28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611560" y="3429000"/>
            <a:ext cx="13681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/>
              <a:t>. Ж</a:t>
            </a:r>
            <a:endParaRPr lang="ru-RU" sz="280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7164288" y="4869160"/>
            <a:ext cx="13681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/>
              <a:t>. К</a:t>
            </a:r>
            <a:endParaRPr lang="ru-RU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9" dur="1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4" dur="1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  <p:bldP spid="7" grpId="0"/>
      <p:bldP spid="8" grpId="0"/>
      <p:bldP spid="9" grpId="0"/>
      <p:bldP spid="1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251520" y="764704"/>
            <a:ext cx="6984776" cy="5472608"/>
          </a:xfrm>
        </p:spPr>
        <p:txBody>
          <a:bodyPr>
            <a:normAutofit/>
          </a:bodyPr>
          <a:lstStyle/>
          <a:p>
            <a:r>
              <a:rPr lang="ru-RU" sz="2400" dirty="0" smtClean="0"/>
              <a:t>Наклейте </a:t>
            </a:r>
            <a:r>
              <a:rPr lang="ru-RU" sz="2400" dirty="0" err="1" smtClean="0"/>
              <a:t>стикер</a:t>
            </a:r>
            <a:r>
              <a:rPr lang="ru-RU" sz="2400" dirty="0" smtClean="0"/>
              <a:t> внутри области, если вы усвоили тему «Области и границы» и справились с самостоятельной работой;</a:t>
            </a:r>
          </a:p>
          <a:p>
            <a:pPr>
              <a:buNone/>
            </a:pPr>
            <a:endParaRPr lang="ru-RU" sz="2400" dirty="0" smtClean="0"/>
          </a:p>
          <a:p>
            <a:r>
              <a:rPr lang="ru-RU" sz="2400" dirty="0" smtClean="0"/>
              <a:t>Наклейте </a:t>
            </a:r>
            <a:r>
              <a:rPr lang="ru-RU" sz="2400" dirty="0" err="1" smtClean="0"/>
              <a:t>стикер</a:t>
            </a:r>
            <a:r>
              <a:rPr lang="ru-RU" sz="2400" dirty="0" smtClean="0"/>
              <a:t> на границу, если вы не усвоили тему «Области и границы» или не справились с самостоятельной работой;</a:t>
            </a:r>
          </a:p>
          <a:p>
            <a:pPr>
              <a:buNone/>
            </a:pPr>
            <a:endParaRPr lang="ru-RU" sz="2400" dirty="0" smtClean="0"/>
          </a:p>
          <a:p>
            <a:r>
              <a:rPr lang="ru-RU" sz="2400" dirty="0" smtClean="0"/>
              <a:t>Наклейте </a:t>
            </a:r>
            <a:r>
              <a:rPr lang="ru-RU" sz="2400" dirty="0" err="1" smtClean="0"/>
              <a:t>стикер</a:t>
            </a:r>
            <a:r>
              <a:rPr lang="ru-RU" sz="2400" dirty="0" smtClean="0"/>
              <a:t> снаружи границы, если вы не усвоили тему «Области и границы» и не справились с самостоятельной работой.</a:t>
            </a:r>
            <a:endParaRPr lang="ru-RU" sz="2400" dirty="0"/>
          </a:p>
        </p:txBody>
      </p:sp>
      <p:pic>
        <p:nvPicPr>
          <p:cNvPr id="118786" name="Picture 2" descr="https://avatars.mds.yandex.net/get-pdb/28866/1ecfdd1b-9826-4335-9c08-f344380ec6d0/s1200?webp=fals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flipH="1">
            <a:off x="7164288" y="476672"/>
            <a:ext cx="1728192" cy="1696510"/>
          </a:xfrm>
          <a:prstGeom prst="rect">
            <a:avLst/>
          </a:prstGeom>
          <a:noFill/>
        </p:spPr>
      </p:pic>
      <p:sp>
        <p:nvSpPr>
          <p:cNvPr id="6" name="Заголовок 2"/>
          <p:cNvSpPr>
            <a:spLocks noGrp="1"/>
          </p:cNvSpPr>
          <p:nvPr>
            <p:ph type="title"/>
          </p:nvPr>
        </p:nvSpPr>
        <p:spPr>
          <a:xfrm>
            <a:off x="899592" y="260648"/>
            <a:ext cx="4320480" cy="476672"/>
          </a:xfrm>
        </p:spPr>
        <p:txBody>
          <a:bodyPr>
            <a:noAutofit/>
          </a:bodyPr>
          <a:lstStyle/>
          <a:p>
            <a:pPr algn="ctr"/>
            <a:r>
              <a:rPr lang="ru-RU" sz="3200" u="sng" dirty="0" smtClean="0"/>
              <a:t>Рефлексия</a:t>
            </a:r>
            <a:endParaRPr lang="ru-RU" sz="3200" u="sng" dirty="0"/>
          </a:p>
        </p:txBody>
      </p:sp>
      <p:pic>
        <p:nvPicPr>
          <p:cNvPr id="118788" name="Picture 4" descr="https://ds05.infourok.ru/uploads/ex/12bc/000087eb-4be2139c/hello_html_3ea245ff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7092280" y="2276872"/>
            <a:ext cx="1741040" cy="1741040"/>
          </a:xfrm>
          <a:prstGeom prst="rect">
            <a:avLst/>
          </a:prstGeom>
          <a:noFill/>
        </p:spPr>
      </p:pic>
      <p:pic>
        <p:nvPicPr>
          <p:cNvPr id="118790" name="Picture 6" descr="https://sushibar.one/wp-content/uploads/2019/03/smayl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7092280" y="4149080"/>
            <a:ext cx="1728192" cy="172819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02" name="Picture 2" descr="http://rasfokus.ru/images/photos/medium/79f337c2f7678083f5192c7997a12a7f.jpg"/>
          <p:cNvPicPr>
            <a:picLocks noChangeAspect="1" noChangeArrowheads="1"/>
          </p:cNvPicPr>
          <p:nvPr/>
        </p:nvPicPr>
        <p:blipFill>
          <a:blip r:embed="rId2" cstate="print"/>
          <a:srcRect r="252" b="3877"/>
          <a:stretch>
            <a:fillRect/>
          </a:stretch>
        </p:blipFill>
        <p:spPr bwMode="auto">
          <a:xfrm>
            <a:off x="611560" y="476672"/>
            <a:ext cx="8101924" cy="5172472"/>
          </a:xfrm>
          <a:prstGeom prst="rect">
            <a:avLst/>
          </a:prstGeom>
          <a:noFill/>
        </p:spPr>
      </p:pic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395536" y="4725144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ru-RU" sz="2800" dirty="0" smtClean="0">
                <a:solidFill>
                  <a:schemeClr val="bg1"/>
                </a:solidFill>
                <a:effectLst/>
              </a:rPr>
              <a:t>голубые озера Александровска</a:t>
            </a:r>
            <a:endParaRPr lang="ru-RU" sz="2800" dirty="0">
              <a:solidFill>
                <a:schemeClr val="bg1"/>
              </a:solidFill>
              <a:effectLst/>
            </a:endParaRPr>
          </a:p>
        </p:txBody>
      </p:sp>
    </p:spTree>
  </p:cSld>
  <p:clrMapOvr>
    <a:masterClrMapping/>
  </p:clrMapOvr>
  <p:transition advClick="0" advTm="5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8070" name="Picture 6" descr="http://static0.vigbo.com/u9631/14629/photos/2195777/1000-dmitry_chadi-7ff4fdf76e56049d72182374a9bec2a7.jpg"/>
          <p:cNvPicPr>
            <a:picLocks noChangeAspect="1" noChangeArrowheads="1"/>
          </p:cNvPicPr>
          <p:nvPr/>
        </p:nvPicPr>
        <p:blipFill>
          <a:blip r:embed="rId2" cstate="print"/>
          <a:srcRect r="209" b="4650"/>
          <a:stretch>
            <a:fillRect/>
          </a:stretch>
        </p:blipFill>
        <p:spPr bwMode="auto">
          <a:xfrm>
            <a:off x="395536" y="515949"/>
            <a:ext cx="8352928" cy="53155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4797152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ru-RU" sz="2800" dirty="0" err="1" smtClean="0">
                <a:solidFill>
                  <a:schemeClr val="bg1"/>
                </a:solidFill>
                <a:effectLst/>
              </a:rPr>
              <a:t>Кунгурская</a:t>
            </a:r>
            <a:r>
              <a:rPr lang="ru-RU" sz="2800" dirty="0" smtClean="0">
                <a:solidFill>
                  <a:schemeClr val="bg1"/>
                </a:solidFill>
                <a:effectLst/>
              </a:rPr>
              <a:t> ледяная пещера</a:t>
            </a:r>
            <a:endParaRPr lang="ru-RU" sz="2800" dirty="0">
              <a:solidFill>
                <a:schemeClr val="bg1"/>
              </a:solidFill>
              <a:effectLst/>
            </a:endParaRPr>
          </a:p>
        </p:txBody>
      </p:sp>
      <p:sp>
        <p:nvSpPr>
          <p:cNvPr id="88066" name="AutoShape 2" descr="http://static0.vigbo.com/u9631/14629/photos/2195777/1000-dmitry_chadi-7ff4fdf76e56049d72182374a9bec2a7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8068" name="AutoShape 4" descr="http://static0.vigbo.com/u9631/14629/photos/2195777/1000-dmitry_chadi-7ff4fdf76e56049d72182374a9bec2a7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</p:cSld>
  <p:clrMapOvr>
    <a:masterClrMapping/>
  </p:clrMapOvr>
  <p:transition advTm="5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7042" name="Picture 2" descr="https://img-3.photosight.ru/901/5234763_xlarg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404664"/>
            <a:ext cx="8055416" cy="5366148"/>
          </a:xfrm>
          <a:prstGeom prst="rect">
            <a:avLst/>
          </a:prstGeom>
          <a:noFill/>
        </p:spPr>
      </p:pic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395536" y="4725144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ru-RU" sz="2800" dirty="0" err="1" smtClean="0">
                <a:solidFill>
                  <a:schemeClr val="bg1"/>
                </a:solidFill>
                <a:effectLst/>
              </a:rPr>
              <a:t>Жигаланские</a:t>
            </a:r>
            <a:r>
              <a:rPr lang="ru-RU" sz="2800" dirty="0" smtClean="0">
                <a:solidFill>
                  <a:schemeClr val="bg1"/>
                </a:solidFill>
                <a:effectLst/>
              </a:rPr>
              <a:t> водопады</a:t>
            </a:r>
            <a:endParaRPr lang="ru-RU" sz="2800" dirty="0">
              <a:solidFill>
                <a:schemeClr val="bg1"/>
              </a:solidFill>
              <a:effectLst/>
            </a:endParaRPr>
          </a:p>
        </p:txBody>
      </p:sp>
    </p:spTree>
  </p:cSld>
  <p:clrMapOvr>
    <a:masterClrMapping/>
  </p:clrMapOvr>
  <p:transition advTm="5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426" name="Picture 2" descr="https://uraloved.ru/images/mesta/perm-krai/uinskoe/sudinka-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404664"/>
            <a:ext cx="8147390" cy="5434310"/>
          </a:xfrm>
          <a:prstGeom prst="rect">
            <a:avLst/>
          </a:prstGeom>
          <a:noFill/>
        </p:spPr>
      </p:pic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395536" y="4365104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ru-RU" sz="2800" dirty="0" smtClean="0">
                <a:solidFill>
                  <a:schemeClr val="bg1"/>
                </a:solidFill>
                <a:effectLst/>
              </a:rPr>
              <a:t>исчезающая речка </a:t>
            </a:r>
            <a:r>
              <a:rPr lang="ru-RU" sz="2800" dirty="0" err="1" smtClean="0">
                <a:solidFill>
                  <a:schemeClr val="bg1"/>
                </a:solidFill>
                <a:effectLst/>
              </a:rPr>
              <a:t>Судинка</a:t>
            </a:r>
            <a:r>
              <a:rPr lang="ru-RU" sz="2800" dirty="0" smtClean="0">
                <a:solidFill>
                  <a:schemeClr val="bg1"/>
                </a:solidFill>
                <a:effectLst/>
              </a:rPr>
              <a:t> и скала Каравай</a:t>
            </a:r>
            <a:endParaRPr lang="ru-RU" sz="2800" dirty="0">
              <a:solidFill>
                <a:schemeClr val="bg1"/>
              </a:solidFill>
              <a:effectLst/>
            </a:endParaRPr>
          </a:p>
        </p:txBody>
      </p:sp>
    </p:spTree>
  </p:cSld>
  <p:clrMapOvr>
    <a:masterClrMapping/>
  </p:clrMapOvr>
  <p:transition advTm="5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4450" name="Picture 2" descr="https://gotonature.ru/uploads/posts/2019-10/1570577907_kamen-vetlan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332656"/>
            <a:ext cx="8214492" cy="5476328"/>
          </a:xfrm>
          <a:prstGeom prst="rect">
            <a:avLst/>
          </a:prstGeom>
          <a:noFill/>
        </p:spPr>
      </p:pic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323528" y="4653136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ru-RU" sz="2800" dirty="0" smtClean="0">
                <a:solidFill>
                  <a:schemeClr val="bg1"/>
                </a:solidFill>
                <a:effectLst/>
              </a:rPr>
              <a:t>камень </a:t>
            </a:r>
            <a:r>
              <a:rPr lang="ru-RU" sz="2800" dirty="0" err="1" smtClean="0">
                <a:solidFill>
                  <a:schemeClr val="bg1"/>
                </a:solidFill>
                <a:effectLst/>
              </a:rPr>
              <a:t>Ветлан</a:t>
            </a:r>
            <a:r>
              <a:rPr lang="ru-RU" sz="2800" dirty="0" smtClean="0">
                <a:solidFill>
                  <a:schemeClr val="bg1"/>
                </a:solidFill>
                <a:effectLst/>
              </a:rPr>
              <a:t> на реке Вишера</a:t>
            </a:r>
            <a:endParaRPr lang="ru-RU" sz="2800" dirty="0">
              <a:solidFill>
                <a:schemeClr val="bg1"/>
              </a:solidFill>
              <a:effectLst/>
            </a:endParaRPr>
          </a:p>
        </p:txBody>
      </p:sp>
    </p:spTree>
  </p:cSld>
  <p:clrMapOvr>
    <a:masterClrMapping/>
  </p:clrMapOvr>
  <p:transition advTm="5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videoplayback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1" y="0"/>
            <a:ext cx="9143999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5474" name="Picture 2" descr="https://www.lionel-meylan.ch/wp-content/uploads/2014/03/Diamant-HD-lionel-meylan-vevey.jpg"/>
          <p:cNvPicPr>
            <a:picLocks noChangeAspect="1" noChangeArrowheads="1"/>
          </p:cNvPicPr>
          <p:nvPr/>
        </p:nvPicPr>
        <p:blipFill>
          <a:blip r:embed="rId2" cstate="print"/>
          <a:srcRect l="28402" t="18261" r="29228" b="15978"/>
          <a:stretch>
            <a:fillRect/>
          </a:stretch>
        </p:blipFill>
        <p:spPr bwMode="auto">
          <a:xfrm>
            <a:off x="1115616" y="1745387"/>
            <a:ext cx="1944216" cy="1697350"/>
          </a:xfrm>
          <a:prstGeom prst="rect">
            <a:avLst/>
          </a:prstGeom>
          <a:noFill/>
        </p:spPr>
      </p:pic>
      <p:pic>
        <p:nvPicPr>
          <p:cNvPr id="5" name="Picture 2" descr="https://www.lionel-meylan.ch/wp-content/uploads/2014/03/Diamant-HD-lionel-meylan-vevey.jpg"/>
          <p:cNvPicPr>
            <a:picLocks noChangeAspect="1" noChangeArrowheads="1"/>
          </p:cNvPicPr>
          <p:nvPr/>
        </p:nvPicPr>
        <p:blipFill>
          <a:blip r:embed="rId2" cstate="print"/>
          <a:srcRect l="28402" t="18261" r="29228" b="15978"/>
          <a:stretch>
            <a:fillRect/>
          </a:stretch>
        </p:blipFill>
        <p:spPr bwMode="auto">
          <a:xfrm rot="20448445">
            <a:off x="3788854" y="1397149"/>
            <a:ext cx="1944216" cy="1697350"/>
          </a:xfrm>
          <a:prstGeom prst="rect">
            <a:avLst/>
          </a:prstGeom>
          <a:noFill/>
        </p:spPr>
      </p:pic>
      <p:pic>
        <p:nvPicPr>
          <p:cNvPr id="6" name="Picture 2" descr="https://www.lionel-meylan.ch/wp-content/uploads/2014/03/Diamant-HD-lionel-meylan-vevey.jpg"/>
          <p:cNvPicPr>
            <a:picLocks noChangeAspect="1" noChangeArrowheads="1"/>
          </p:cNvPicPr>
          <p:nvPr/>
        </p:nvPicPr>
        <p:blipFill>
          <a:blip r:embed="rId2" cstate="print"/>
          <a:srcRect l="28402" t="18261" r="29228" b="15978"/>
          <a:stretch>
            <a:fillRect/>
          </a:stretch>
        </p:blipFill>
        <p:spPr bwMode="auto">
          <a:xfrm rot="610776">
            <a:off x="4706687" y="4163509"/>
            <a:ext cx="1944216" cy="1697350"/>
          </a:xfrm>
          <a:prstGeom prst="rect">
            <a:avLst/>
          </a:prstGeom>
          <a:noFill/>
        </p:spPr>
      </p:pic>
      <p:pic>
        <p:nvPicPr>
          <p:cNvPr id="7" name="Picture 2" descr="https://www.lionel-meylan.ch/wp-content/uploads/2014/03/Diamant-HD-lionel-meylan-vevey.jpg"/>
          <p:cNvPicPr>
            <a:picLocks noChangeAspect="1" noChangeArrowheads="1"/>
          </p:cNvPicPr>
          <p:nvPr/>
        </p:nvPicPr>
        <p:blipFill>
          <a:blip r:embed="rId3" cstate="print"/>
          <a:srcRect l="28402" t="18261" r="29228" b="15978"/>
          <a:stretch>
            <a:fillRect/>
          </a:stretch>
        </p:blipFill>
        <p:spPr bwMode="auto">
          <a:xfrm>
            <a:off x="6012160" y="2996952"/>
            <a:ext cx="1080120" cy="942972"/>
          </a:xfrm>
          <a:prstGeom prst="rect">
            <a:avLst/>
          </a:prstGeom>
          <a:noFill/>
        </p:spPr>
      </p:pic>
      <p:pic>
        <p:nvPicPr>
          <p:cNvPr id="9" name="Picture 2" descr="https://www.lionel-meylan.ch/wp-content/uploads/2014/03/Diamant-HD-lionel-meylan-vevey.jpg"/>
          <p:cNvPicPr>
            <a:picLocks noChangeAspect="1" noChangeArrowheads="1"/>
          </p:cNvPicPr>
          <p:nvPr/>
        </p:nvPicPr>
        <p:blipFill>
          <a:blip r:embed="rId3" cstate="print"/>
          <a:srcRect l="28402" t="18261" r="29228" b="15978"/>
          <a:stretch>
            <a:fillRect/>
          </a:stretch>
        </p:blipFill>
        <p:spPr bwMode="auto">
          <a:xfrm>
            <a:off x="3131840" y="3645024"/>
            <a:ext cx="1080120" cy="942972"/>
          </a:xfrm>
          <a:prstGeom prst="rect">
            <a:avLst/>
          </a:prstGeom>
          <a:noFill/>
        </p:spPr>
      </p:pic>
      <p:sp>
        <p:nvSpPr>
          <p:cNvPr id="10" name="Содержимое 1"/>
          <p:cNvSpPr>
            <a:spLocks noGrp="1"/>
          </p:cNvSpPr>
          <p:nvPr>
            <p:ph idx="1"/>
          </p:nvPr>
        </p:nvSpPr>
        <p:spPr>
          <a:xfrm>
            <a:off x="2483768" y="2420888"/>
            <a:ext cx="3096344" cy="194421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9600" b="1" dirty="0" smtClean="0">
                <a:latin typeface="Times New Roman" pitchFamily="18" charset="0"/>
                <a:cs typeface="Times New Roman" pitchFamily="18" charset="0"/>
              </a:rPr>
              <a:t>3+2=</a:t>
            </a:r>
            <a:endParaRPr lang="ru-RU" sz="9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Содержимое 1"/>
          <p:cNvSpPr txBox="1">
            <a:spLocks/>
          </p:cNvSpPr>
          <p:nvPr/>
        </p:nvSpPr>
        <p:spPr>
          <a:xfrm>
            <a:off x="5364088" y="2420888"/>
            <a:ext cx="1080120" cy="194767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365760" marR="0" lvl="0" indent="-256032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 3"/>
              <a:buNone/>
              <a:tabLst/>
              <a:defRPr/>
            </a:pPr>
            <a:r>
              <a:rPr kumimoji="0" lang="ru-RU" sz="9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5</a:t>
            </a:r>
            <a:endParaRPr kumimoji="0" lang="ru-RU" sz="9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19" name="Полилиния 18"/>
          <p:cNvSpPr/>
          <p:nvPr/>
        </p:nvSpPr>
        <p:spPr>
          <a:xfrm>
            <a:off x="2380593" y="3553725"/>
            <a:ext cx="4035973" cy="277296"/>
          </a:xfrm>
          <a:custGeom>
            <a:avLst/>
            <a:gdLst>
              <a:gd name="connsiteX0" fmla="*/ 0 w 4035973"/>
              <a:gd name="connsiteY0" fmla="*/ 198468 h 277296"/>
              <a:gd name="connsiteX1" fmla="*/ 126124 w 4035973"/>
              <a:gd name="connsiteY1" fmla="*/ 40813 h 277296"/>
              <a:gd name="connsiteX2" fmla="*/ 220717 w 4035973"/>
              <a:gd name="connsiteY2" fmla="*/ 9282 h 277296"/>
              <a:gd name="connsiteX3" fmla="*/ 630621 w 4035973"/>
              <a:gd name="connsiteY3" fmla="*/ 40813 h 277296"/>
              <a:gd name="connsiteX4" fmla="*/ 693683 w 4035973"/>
              <a:gd name="connsiteY4" fmla="*/ 72344 h 277296"/>
              <a:gd name="connsiteX5" fmla="*/ 772510 w 4035973"/>
              <a:gd name="connsiteY5" fmla="*/ 88109 h 277296"/>
              <a:gd name="connsiteX6" fmla="*/ 898635 w 4035973"/>
              <a:gd name="connsiteY6" fmla="*/ 119641 h 277296"/>
              <a:gd name="connsiteX7" fmla="*/ 961697 w 4035973"/>
              <a:gd name="connsiteY7" fmla="*/ 135406 h 277296"/>
              <a:gd name="connsiteX8" fmla="*/ 1103586 w 4035973"/>
              <a:gd name="connsiteY8" fmla="*/ 198468 h 277296"/>
              <a:gd name="connsiteX9" fmla="*/ 1229710 w 4035973"/>
              <a:gd name="connsiteY9" fmla="*/ 229999 h 277296"/>
              <a:gd name="connsiteX10" fmla="*/ 1387366 w 4035973"/>
              <a:gd name="connsiteY10" fmla="*/ 214234 h 277296"/>
              <a:gd name="connsiteX11" fmla="*/ 1434662 w 4035973"/>
              <a:gd name="connsiteY11" fmla="*/ 182703 h 277296"/>
              <a:gd name="connsiteX12" fmla="*/ 1481959 w 4035973"/>
              <a:gd name="connsiteY12" fmla="*/ 166937 h 277296"/>
              <a:gd name="connsiteX13" fmla="*/ 1545021 w 4035973"/>
              <a:gd name="connsiteY13" fmla="*/ 135406 h 277296"/>
              <a:gd name="connsiteX14" fmla="*/ 2159876 w 4035973"/>
              <a:gd name="connsiteY14" fmla="*/ 151172 h 277296"/>
              <a:gd name="connsiteX15" fmla="*/ 2286000 w 4035973"/>
              <a:gd name="connsiteY15" fmla="*/ 198468 h 277296"/>
              <a:gd name="connsiteX16" fmla="*/ 2427890 w 4035973"/>
              <a:gd name="connsiteY16" fmla="*/ 214234 h 277296"/>
              <a:gd name="connsiteX17" fmla="*/ 2522483 w 4035973"/>
              <a:gd name="connsiteY17" fmla="*/ 166937 h 277296"/>
              <a:gd name="connsiteX18" fmla="*/ 2664373 w 4035973"/>
              <a:gd name="connsiteY18" fmla="*/ 135406 h 277296"/>
              <a:gd name="connsiteX19" fmla="*/ 3058510 w 4035973"/>
              <a:gd name="connsiteY19" fmla="*/ 151172 h 277296"/>
              <a:gd name="connsiteX20" fmla="*/ 3121573 w 4035973"/>
              <a:gd name="connsiteY20" fmla="*/ 182703 h 277296"/>
              <a:gd name="connsiteX21" fmla="*/ 3168869 w 4035973"/>
              <a:gd name="connsiteY21" fmla="*/ 198468 h 277296"/>
              <a:gd name="connsiteX22" fmla="*/ 3247697 w 4035973"/>
              <a:gd name="connsiteY22" fmla="*/ 229999 h 277296"/>
              <a:gd name="connsiteX23" fmla="*/ 3358055 w 4035973"/>
              <a:gd name="connsiteY23" fmla="*/ 261530 h 277296"/>
              <a:gd name="connsiteX24" fmla="*/ 3452648 w 4035973"/>
              <a:gd name="connsiteY24" fmla="*/ 277296 h 277296"/>
              <a:gd name="connsiteX25" fmla="*/ 3657600 w 4035973"/>
              <a:gd name="connsiteY25" fmla="*/ 261530 h 277296"/>
              <a:gd name="connsiteX26" fmla="*/ 3752193 w 4035973"/>
              <a:gd name="connsiteY26" fmla="*/ 229999 h 277296"/>
              <a:gd name="connsiteX27" fmla="*/ 3925614 w 4035973"/>
              <a:gd name="connsiteY27" fmla="*/ 182703 h 277296"/>
              <a:gd name="connsiteX28" fmla="*/ 4035973 w 4035973"/>
              <a:gd name="connsiteY28" fmla="*/ 166937 h 2772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4035973" h="277296">
                <a:moveTo>
                  <a:pt x="0" y="198468"/>
                </a:moveTo>
                <a:cubicBezTo>
                  <a:pt x="43515" y="67924"/>
                  <a:pt x="3876" y="122311"/>
                  <a:pt x="126124" y="40813"/>
                </a:cubicBezTo>
                <a:cubicBezTo>
                  <a:pt x="153779" y="22377"/>
                  <a:pt x="220717" y="9282"/>
                  <a:pt x="220717" y="9282"/>
                </a:cubicBezTo>
                <a:cubicBezTo>
                  <a:pt x="233982" y="9885"/>
                  <a:pt x="521786" y="0"/>
                  <a:pt x="630621" y="40813"/>
                </a:cubicBezTo>
                <a:cubicBezTo>
                  <a:pt x="652626" y="49065"/>
                  <a:pt x="671387" y="64912"/>
                  <a:pt x="693683" y="72344"/>
                </a:cubicBezTo>
                <a:cubicBezTo>
                  <a:pt x="719104" y="80818"/>
                  <a:pt x="746400" y="82084"/>
                  <a:pt x="772510" y="88109"/>
                </a:cubicBezTo>
                <a:cubicBezTo>
                  <a:pt x="814736" y="97854"/>
                  <a:pt x="856593" y="109131"/>
                  <a:pt x="898635" y="119641"/>
                </a:cubicBezTo>
                <a:lnTo>
                  <a:pt x="961697" y="135406"/>
                </a:lnTo>
                <a:cubicBezTo>
                  <a:pt x="1009950" y="159532"/>
                  <a:pt x="1051250" y="182365"/>
                  <a:pt x="1103586" y="198468"/>
                </a:cubicBezTo>
                <a:cubicBezTo>
                  <a:pt x="1145005" y="211212"/>
                  <a:pt x="1229710" y="229999"/>
                  <a:pt x="1229710" y="229999"/>
                </a:cubicBezTo>
                <a:cubicBezTo>
                  <a:pt x="1282262" y="224744"/>
                  <a:pt x="1335904" y="226110"/>
                  <a:pt x="1387366" y="214234"/>
                </a:cubicBezTo>
                <a:cubicBezTo>
                  <a:pt x="1405828" y="209973"/>
                  <a:pt x="1417715" y="191177"/>
                  <a:pt x="1434662" y="182703"/>
                </a:cubicBezTo>
                <a:cubicBezTo>
                  <a:pt x="1449526" y="175271"/>
                  <a:pt x="1466684" y="173483"/>
                  <a:pt x="1481959" y="166937"/>
                </a:cubicBezTo>
                <a:cubicBezTo>
                  <a:pt x="1503561" y="157679"/>
                  <a:pt x="1524000" y="145916"/>
                  <a:pt x="1545021" y="135406"/>
                </a:cubicBezTo>
                <a:cubicBezTo>
                  <a:pt x="1749973" y="140661"/>
                  <a:pt x="1955078" y="141647"/>
                  <a:pt x="2159876" y="151172"/>
                </a:cubicBezTo>
                <a:cubicBezTo>
                  <a:pt x="2261977" y="155921"/>
                  <a:pt x="2185944" y="175378"/>
                  <a:pt x="2286000" y="198468"/>
                </a:cubicBezTo>
                <a:cubicBezTo>
                  <a:pt x="2332369" y="209169"/>
                  <a:pt x="2380593" y="208979"/>
                  <a:pt x="2427890" y="214234"/>
                </a:cubicBezTo>
                <a:cubicBezTo>
                  <a:pt x="2546776" y="174604"/>
                  <a:pt x="2400228" y="228064"/>
                  <a:pt x="2522483" y="166937"/>
                </a:cubicBezTo>
                <a:cubicBezTo>
                  <a:pt x="2561293" y="147532"/>
                  <a:pt x="2628046" y="141461"/>
                  <a:pt x="2664373" y="135406"/>
                </a:cubicBezTo>
                <a:cubicBezTo>
                  <a:pt x="2795752" y="140661"/>
                  <a:pt x="2927724" y="137642"/>
                  <a:pt x="3058510" y="151172"/>
                </a:cubicBezTo>
                <a:cubicBezTo>
                  <a:pt x="3081887" y="153590"/>
                  <a:pt x="3099971" y="173445"/>
                  <a:pt x="3121573" y="182703"/>
                </a:cubicBezTo>
                <a:cubicBezTo>
                  <a:pt x="3136847" y="189249"/>
                  <a:pt x="3153309" y="192633"/>
                  <a:pt x="3168869" y="198468"/>
                </a:cubicBezTo>
                <a:cubicBezTo>
                  <a:pt x="3195367" y="208405"/>
                  <a:pt x="3221199" y="220062"/>
                  <a:pt x="3247697" y="229999"/>
                </a:cubicBezTo>
                <a:cubicBezTo>
                  <a:pt x="3282049" y="242881"/>
                  <a:pt x="3322549" y="254429"/>
                  <a:pt x="3358055" y="261530"/>
                </a:cubicBezTo>
                <a:cubicBezTo>
                  <a:pt x="3389400" y="267799"/>
                  <a:pt x="3421117" y="272041"/>
                  <a:pt x="3452648" y="277296"/>
                </a:cubicBezTo>
                <a:cubicBezTo>
                  <a:pt x="3520965" y="272041"/>
                  <a:pt x="3589919" y="272217"/>
                  <a:pt x="3657600" y="261530"/>
                </a:cubicBezTo>
                <a:cubicBezTo>
                  <a:pt x="3690430" y="256346"/>
                  <a:pt x="3720662" y="240509"/>
                  <a:pt x="3752193" y="229999"/>
                </a:cubicBezTo>
                <a:cubicBezTo>
                  <a:pt x="3840592" y="200533"/>
                  <a:pt x="3783394" y="218258"/>
                  <a:pt x="3925614" y="182703"/>
                </a:cubicBezTo>
                <a:cubicBezTo>
                  <a:pt x="3996924" y="164876"/>
                  <a:pt x="3984636" y="166937"/>
                  <a:pt x="4035973" y="166937"/>
                </a:cubicBezTo>
              </a:path>
            </a:pathLst>
          </a:cu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9" dur="1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p"/>
      <p:bldP spid="11" grpId="0"/>
      <p:bldP spid="1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8546" name="Picture 2" descr="C:\Users\dns\Desktop\Безымянный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39752" y="260648"/>
            <a:ext cx="4464494" cy="608228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ткрытая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570</TotalTime>
  <Words>202</Words>
  <Application>Microsoft Office PowerPoint</Application>
  <PresentationFormat>Экран (4:3)</PresentationFormat>
  <Paragraphs>40</Paragraphs>
  <Slides>17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Открытая</vt:lpstr>
      <vt:lpstr>Слайд 1</vt:lpstr>
      <vt:lpstr>голубые озера Александровска</vt:lpstr>
      <vt:lpstr>Кунгурская ледяная пещера</vt:lpstr>
      <vt:lpstr>Жигаланские водопады</vt:lpstr>
      <vt:lpstr>исчезающая речка Судинка и скала Каравай</vt:lpstr>
      <vt:lpstr>камень Ветлан на реке Вишера</vt:lpstr>
      <vt:lpstr>Слайд 7</vt:lpstr>
      <vt:lpstr>Слайд 8</vt:lpstr>
      <vt:lpstr>Слайд 9</vt:lpstr>
      <vt:lpstr>План работы на уроке:</vt:lpstr>
      <vt:lpstr>Карта Пермского края</vt:lpstr>
      <vt:lpstr>Слайд 12</vt:lpstr>
      <vt:lpstr>Раскрась область голубым цветом, а границу обведи красным цветом. Назови точки на границе области, внутри, снаружи.</vt:lpstr>
      <vt:lpstr>Слайд 14</vt:lpstr>
      <vt:lpstr>Раскрась область зеленым цветом, а границу обведи красным. Посели животных Пермского края внутри области, остальных – снаружи.</vt:lpstr>
      <vt:lpstr>Эталон</vt:lpstr>
      <vt:lpstr>Рефлексия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Алена Доронина</dc:creator>
  <cp:lastModifiedBy>RePack by SPecialiST</cp:lastModifiedBy>
  <cp:revision>5</cp:revision>
  <dcterms:created xsi:type="dcterms:W3CDTF">2019-12-02T11:15:37Z</dcterms:created>
  <dcterms:modified xsi:type="dcterms:W3CDTF">2020-11-04T19:59:09Z</dcterms:modified>
</cp:coreProperties>
</file>