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8D7956F-E9AA-4D18-B459-6DC4044077D2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8110012-ED35-496B-A424-59EE497F8A8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me00f9e5.jpg"/>
          <p:cNvPicPr>
            <a:picLocks noChangeAspect="1"/>
          </p:cNvPicPr>
          <p:nvPr/>
        </p:nvPicPr>
        <p:blipFill>
          <a:blip r:embed="rId2" cstate="print"/>
          <a:srcRect l="25378" r="25378"/>
          <a:stretch>
            <a:fillRect/>
          </a:stretch>
        </p:blipFill>
        <p:spPr>
          <a:xfrm>
            <a:off x="214282" y="285728"/>
            <a:ext cx="2071702" cy="210457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786058"/>
            <a:ext cx="9286940" cy="17526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"Дорога в пропасть или как избежать</a:t>
            </a:r>
          </a:p>
          <a:p>
            <a:r>
              <a:rPr lang="ru-RU" sz="2400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неприятности"</a:t>
            </a:r>
          </a:p>
          <a:p>
            <a:endParaRPr lang="ru-RU" sz="2400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858280" cy="33335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МКОУ «СОШ им. С.П. Восканова с. Пролетарского»</a:t>
            </a:r>
            <a:endParaRPr lang="ru-RU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00232" y="1142984"/>
            <a:ext cx="6858048" cy="57150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/>
            <a:r>
              <a:rPr kumimoji="0" lang="ru-RU" sz="2000" b="1" i="0" u="none" strike="noStrike" kern="1200" cap="none" spc="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внеклассное </a:t>
            </a:r>
            <a:r>
              <a:rPr kumimoji="0" lang="ru-RU" sz="2000" b="1" i="0" u="none" strike="noStrike" kern="1200" cap="none" spc="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мероприятие по профилактике правонарушений</a:t>
            </a:r>
            <a:endParaRPr kumimoji="0" lang="ru-RU" sz="2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og_og_14816112872403863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3786190"/>
            <a:ext cx="5318231" cy="2783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76102824_13-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52"/>
            <a:ext cx="343036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m.aspx_.jpg"/>
          <p:cNvPicPr>
            <a:picLocks noChangeAspect="1"/>
          </p:cNvPicPr>
          <p:nvPr/>
        </p:nvPicPr>
        <p:blipFill>
          <a:blip r:embed="rId3"/>
          <a:srcRect b="38095"/>
          <a:stretch>
            <a:fillRect/>
          </a:stretch>
        </p:blipFill>
        <p:spPr>
          <a:xfrm>
            <a:off x="500034" y="2214554"/>
            <a:ext cx="7215238" cy="325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4714884"/>
            <a:ext cx="1571636" cy="157685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57</TotalTime>
  <Words>28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Georgia</vt:lpstr>
      <vt:lpstr>Wingdings</vt:lpstr>
      <vt:lpstr>Wingdings 2</vt:lpstr>
      <vt:lpstr>Официальная</vt:lpstr>
      <vt:lpstr>МКОУ «СОШ им. С.П. Восканова с. Пролетарского»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«СОШ им. С.П. Восканова с. Пролетарского»</dc:title>
  <dc:creator>Ира</dc:creator>
  <cp:lastModifiedBy>Ика</cp:lastModifiedBy>
  <cp:revision>7</cp:revision>
  <dcterms:created xsi:type="dcterms:W3CDTF">2021-10-28T18:26:04Z</dcterms:created>
  <dcterms:modified xsi:type="dcterms:W3CDTF">2021-12-06T12:52:54Z</dcterms:modified>
</cp:coreProperties>
</file>