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47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96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603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57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834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51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602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7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9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3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3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757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5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288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37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5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F8AD4-232E-4B4B-A824-55976A120517}" type="datetimeFigureOut">
              <a:rPr lang="ru-RU" smtClean="0"/>
              <a:t>27.01.2026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DDFC6D-8581-49F7-B77E-DE16E26E9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8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FC52B-5553-4C17-A7BD-6FF8A3FBB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3282" y="1270280"/>
            <a:ext cx="9421906" cy="2490413"/>
          </a:xfrm>
        </p:spPr>
        <p:txBody>
          <a:bodyPr>
            <a:norm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Calibri Light"/>
              </a:rPr>
              <a:t>Использование IT технологий в </a:t>
            </a:r>
            <a:r>
              <a:rPr lang="ru-RU" sz="4400" dirty="0">
                <a:solidFill>
                  <a:srgbClr val="080808"/>
                </a:solidFill>
                <a:latin typeface="Times New Roman"/>
                <a:cs typeface="Calibri Light"/>
              </a:rPr>
              <a:t>ДОУ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Calibri Light"/>
              </a:rPr>
              <a:t>.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857F0C-0575-41D7-BFB2-01DE2BFB0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4024" y="4894728"/>
            <a:ext cx="6956610" cy="363071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детский сад №116 Журова Т.А.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E9CC2D-61DD-4B45-89E4-CF29F0CCB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34" y="833452"/>
            <a:ext cx="1255325" cy="125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8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389EA1-59F1-45F9-AF05-4BA6B264FB6F}"/>
              </a:ext>
            </a:extLst>
          </p:cNvPr>
          <p:cNvSpPr txBox="1"/>
          <p:nvPr/>
        </p:nvSpPr>
        <p:spPr>
          <a:xfrm>
            <a:off x="3048000" y="1012954"/>
            <a:ext cx="609600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Актуальность: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использования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информационных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технологий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в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современном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дошкольном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образовании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диктуется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стремительным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развитием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информационного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общества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,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широким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распростронением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технологий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мультимеда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,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электронных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информационных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ресурсов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,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сетевых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технологий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в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качестве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средства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обучения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и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воспитания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068952-03E0-4ED8-A488-D78F8F112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8765" y="4518211"/>
            <a:ext cx="1855695" cy="185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8456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3A83CD-D036-4A53-93D2-92C5658DFABC}"/>
              </a:ext>
            </a:extLst>
          </p:cNvPr>
          <p:cNvSpPr txBox="1"/>
          <p:nvPr/>
        </p:nvSpPr>
        <p:spPr>
          <a:xfrm>
            <a:off x="923365" y="770963"/>
            <a:ext cx="946672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Формы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использования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ИКТ в ДОУ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Использование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готовых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электронных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продуктов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(в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сочетании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с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методом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проектов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)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.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Использование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ресурсов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сети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интернет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.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Использование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мультимедийных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презентаций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.</a:t>
            </a:r>
          </a:p>
          <a:p>
            <a:r>
              <a:rPr lang="ru-RU" sz="3600" dirty="0">
                <a:solidFill>
                  <a:srgbClr val="080808"/>
                </a:solidFill>
                <a:latin typeface="Times New Roman"/>
                <a:ea typeface="+mj-ea"/>
                <a:cs typeface="Times New Roman"/>
              </a:rPr>
              <a:t>Использование книг с дополненной реальностью.</a:t>
            </a:r>
            <a:endParaRPr lang="ru-RU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0F20F1-D1AD-4395-88FB-FAFCA17D4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0094" y="215153"/>
            <a:ext cx="1250577" cy="125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682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79232A-E16F-4D99-9C8B-F3D79FBF24BD}"/>
              </a:ext>
            </a:extLst>
          </p:cNvPr>
          <p:cNvSpPr txBox="1"/>
          <p:nvPr/>
        </p:nvSpPr>
        <p:spPr>
          <a:xfrm>
            <a:off x="1084729" y="233082"/>
            <a:ext cx="8059271" cy="5783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же такое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Devar?</a:t>
            </a:r>
            <a:endParaRPr lang="ru-RU" b="1" dirty="0">
              <a:solidFill>
                <a:srgbClr val="000000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nherit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омпания Devar считается одним из пионеров AR-индустрии в книжном сегменте, где пока что мало успешных бизнесов. Она специализируется на производстве типографской продукции с технологией дополненной реальности: детских раскрасок, развивающих книг, энциклопедий и других продуктов.</a:t>
            </a:r>
            <a:endParaRPr lang="ru-RU" dirty="0">
              <a:solidFill>
                <a:srgbClr val="000000"/>
              </a:solidFill>
              <a:effectLst/>
              <a:latin typeface="XO Thame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Компания была основана в 2015 году в Туле тремя партнерами — Анной Беловой, Виталием Аверьяновым и Андреем Комисаровым. Анна, выпускница Тульского педагогического  университета.AR-продукт Devar состоит из двух частей: бумажной книги и приложения. </a:t>
            </a:r>
            <a:r>
              <a:rPr lang="ru-RU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Приложение, с помощью которого оживают фигуры, ежемесячно пополняется новыми функциями. Например — функцией распознавания, благодаря которой виртуальные персонажи различают реальные предметы и могут взаимодействовать с ними.</a:t>
            </a:r>
            <a:r>
              <a:rPr lang="ru-RU" b="1" cap="all" dirty="0">
                <a:solidFill>
                  <a:srgbClr val="96A29E"/>
                </a:solidFill>
                <a:effectLst/>
                <a:latin typeface="PT Serif" panose="020A0603040505020204" pitchFamily="18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effectLst/>
                <a:latin typeface="PT Serif" panose="020A0603040505020204" pitchFamily="18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Дополненная реальность в печатной продукции позволяет с помощью мобильного устройства, на котором установлено необходимое сканирующее приложение, и специальной метки на бумаге, получить трёхмерную модель этого рисунка. Она может сопровождаться текстом, звуком, анимацией и другими цифровыми данными.</a:t>
            </a:r>
            <a:endParaRPr lang="ru-RU" dirty="0">
              <a:solidFill>
                <a:srgbClr val="000000"/>
              </a:solidFill>
              <a:effectLst/>
              <a:latin typeface="XO Thame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84FF57-AC8D-4AE6-8DE7-4DD4457CC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40" y="5620871"/>
            <a:ext cx="1026725" cy="102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6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AB2AEA7-E143-4D86-8D5A-FA23E314548A}"/>
              </a:ext>
            </a:extLst>
          </p:cNvPr>
          <p:cNvSpPr txBox="1"/>
          <p:nvPr/>
        </p:nvSpPr>
        <p:spPr>
          <a:xfrm>
            <a:off x="564776" y="448236"/>
            <a:ext cx="10856259" cy="6052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Современных детей сложно чем-то удивить и увлечь: технологии не стоят на месте. Тем не менее, увлечение гаджетами можно использовать с пользой! И самое важное — подключить к этому творчество и фантазию ребенка!</a:t>
            </a:r>
          </a:p>
          <a:p>
            <a:r>
              <a:rPr lang="ru-RU" sz="2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новое лучше всего познавать через игру и относиться к этому соответствующе. </a:t>
            </a:r>
            <a:endParaRPr lang="ru-RU" dirty="0">
              <a:solidFill>
                <a:srgbClr val="333333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наверняка замечали, что некоторые вещи дети схватывают буквально на лету. 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Нейронные связи устроены так, что маленький человек способен изучить массу нового, совершенно не напрягаясь. С возрастом эта способность ухудшается, поэтому важно ловить момент.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лучше изучают то, что им интересно, поэтому важно суметь заинтересовать ребенка учебой, чтобы потрясающие способности детского мозга не «простаивали».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познают мир на прямых примерах. Лучше всего усваивается то, что они могут потрогать — буквально или образно. 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охотнее всего учатся в игровой форме. Это весело, это не скучно, это вовлекает в процесс на все сто! Поэтому важно, чтобы усваивание нового материала  не выглядело унылой повинностью.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75"/>
              </a:spcAft>
            </a:pPr>
            <a:endParaRPr lang="ru-RU" sz="1100" dirty="0">
              <a:solidFill>
                <a:srgbClr val="000000"/>
              </a:solidFill>
              <a:effectLst/>
              <a:latin typeface="XO Thame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0" marR="476250" indent="-476250">
              <a:spcBef>
                <a:spcPts val="3450"/>
              </a:spcBef>
              <a:spcAft>
                <a:spcPts val="2250"/>
              </a:spcAft>
            </a:pPr>
            <a:endParaRPr lang="ru-RU" sz="1200" dirty="0">
              <a:solidFill>
                <a:srgbClr val="000000"/>
              </a:solidFill>
              <a:effectLst/>
              <a:latin typeface="XO Thames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61B075-5BB1-45EE-8EE9-05F50DB4C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3628" y="5074024"/>
            <a:ext cx="1427151" cy="142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3659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5166209-1187-4EB5-AFFF-78C2062044E2}"/>
              </a:ext>
            </a:extLst>
          </p:cNvPr>
          <p:cNvSpPr txBox="1"/>
          <p:nvPr/>
        </p:nvSpPr>
        <p:spPr>
          <a:xfrm>
            <a:off x="896470" y="681318"/>
            <a:ext cx="10130117" cy="4944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75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процесс, в котором взаимодействуют различные органы чувств: слух, зрение, осязание, иногда даже обоняние и вкус. Вот их наиболее распространенное распределение.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75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- 90% от того, что ребенок сделает сам, хотя бы один раз - он усваивает. Поэтому старайтесь, чтобы дети не только слушали, но и пытались самостоятельно повторить пример, даже если им кажется. что ничего непонятно. Пусть попробуют, а вы при необходимости поможете. Только не берите инициативу в свои руки при первой же ошибке.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75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Рот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- 70% того, о чем мы говорим - откладывается в памяти. Пусть ребенок повторяет за вами вслух, а не молча слушает. Обсуждайте свои действия. Наводящими вопросами подводите ребенка к правильной мысли, но постарайтесь, чтобы окончательный правильный ответ он произносил сам.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75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Уши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лишь 20% того, что ребенок слышит - он запоминает. Поэтому одних ваших объяснений будет недостаточно.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75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Глаза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- 30% того, что малыш видит - он усваивает. Рисуйте ему наглядные картинки, объясняющие материал. Только рисунки должны быть не скучными, а веселыми и оригинальными, тогда у ребенка будут возникать ассоциации, и он легко поймет материал.</a:t>
            </a:r>
          </a:p>
        </p:txBody>
      </p:sp>
    </p:spTree>
    <p:extLst>
      <p:ext uri="{BB962C8B-B14F-4D97-AF65-F5344CB8AC3E}">
        <p14:creationId xmlns:p14="http://schemas.microsoft.com/office/powerpoint/2010/main" val="300297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2A2547-A500-4FB6-981D-F887AC9987F8}"/>
              </a:ext>
            </a:extLst>
          </p:cNvPr>
          <p:cNvSpPr txBox="1"/>
          <p:nvPr/>
        </p:nvSpPr>
        <p:spPr>
          <a:xfrm>
            <a:off x="932329" y="806824"/>
            <a:ext cx="980738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75"/>
              </a:spcAft>
            </a:pPr>
            <a:r>
              <a:rPr lang="ru-RU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Дополненная реальность способна сделать восприятие информации воспитанниками гораздо проще и нагляднее. Принцип технологии дополненной реальности заключается в совмещении виртуальных и существующих объектов в режиме реального времени. Взаимодействие техники с изображением реального мира отличает дополненную реальность от виртуальной реальности. Мобильное обучение с элементами дополненной реальности - это новый взгляд на организацию образовательной деятельности в дошкольном образовательном учреждении.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D5643F-2990-4CDC-97E4-49A87DCB1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918" y="2818883"/>
            <a:ext cx="3089177" cy="34329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23BB7B-7350-488E-B867-429C2C2D9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129" y="2818883"/>
            <a:ext cx="3089178" cy="351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8408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B2F29E-359F-47E0-8DC8-843DB4D88816}"/>
              </a:ext>
            </a:extLst>
          </p:cNvPr>
          <p:cNvSpPr txBox="1"/>
          <p:nvPr/>
        </p:nvSpPr>
        <p:spPr>
          <a:xfrm>
            <a:off x="914399" y="421341"/>
            <a:ext cx="9843247" cy="595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95250"/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Инструкция по работе с книгами DEVAR</a:t>
            </a:r>
          </a:p>
          <a:p>
            <a:pPr marL="0" marR="9525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Скачать приложение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DEVAR.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активировать книгу?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каждой книге есть инструкция по активации – это зелёная страница в самом начале. Там написано, как найти и загрузить бесплатное приложение DEVAR в  (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AppleStore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PlayMarket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AppGallery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Samsung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Galaxy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Store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где найти код активации и как применить его. Пожалуйста, внимательно ознакомьтесь с инструкцией и проверьте, чтобы на вашем устройстве было достаточно свободного места.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Активационные коды бывают двух типов: QR (в виде изображения) и код, состоящий из цифр и букв.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 каждый тип.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Чтобы активировать книгу по QR-коду: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подключите интернет (мы рекомендуем использовать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соединение),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войдите в наше приложение и отсканируйте с его помощью QR-код, размещённый в инструкции по активации,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приложение автоматически распознает эту книгу и начнёт её скачивать,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завершению загрузки нажмите кнопку «Смотреть»,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 выходя из приложения, наводите камеру на маркированные страницы (с логотипом буквы «D» или надписью «Страница оживает»).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Обратите внимание: в поле зрения камеры должна попадать вся страница целиком. Важную роль играет хорошее освещение и ровно разглаженные листы книги.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Если ваш код состоит из цифр и букв (напечатан в инструкции или на обороте книги под защитным слоем):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подключите интернет (мы рекомендуем использовать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соединение),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войдите в наше приложение,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введите код в строку поиска на главном экране,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ваша книга автоматически активируется и начнется скачивание,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завершению загрузки нажмите кнопку «Смотреть»,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также приложение может предложить вам найти книгу в строке поиска или в разделе «Каталог», перейти на страницу книги и активировать её таким образом.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код можно активировать на 7 устройствах. Загруженные книги доступны на главном экране приложения, при нажатии на иконку «Звездочки».</a:t>
            </a:r>
          </a:p>
        </p:txBody>
      </p:sp>
    </p:spTree>
    <p:extLst>
      <p:ext uri="{BB962C8B-B14F-4D97-AF65-F5344CB8AC3E}">
        <p14:creationId xmlns:p14="http://schemas.microsoft.com/office/powerpoint/2010/main" val="335873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1F094B4-E9F0-478E-ABD6-B4B878EC5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5026C3-997C-43C2-9B67-523DA8EE7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5129" y="3429000"/>
            <a:ext cx="8390965" cy="1447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63632"/>
      </p:ext>
    </p:extLst>
  </p:cSld>
  <p:clrMapOvr>
    <a:masterClrMapping/>
  </p:clrMapOvr>
  <p:transition spd="med" advClick="0"/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1044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nherit</vt:lpstr>
      <vt:lpstr>PT Serif</vt:lpstr>
      <vt:lpstr>Times New Roman</vt:lpstr>
      <vt:lpstr>Trebuchet MS</vt:lpstr>
      <vt:lpstr>Wingdings 3</vt:lpstr>
      <vt:lpstr>XO Thames</vt:lpstr>
      <vt:lpstr>Аспект</vt:lpstr>
      <vt:lpstr>Использование IT технологий в ДОУ.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IT технологий в доу.</dc:title>
  <dc:creator>Parents</dc:creator>
  <cp:lastModifiedBy>Parents</cp:lastModifiedBy>
  <cp:revision>5</cp:revision>
  <dcterms:created xsi:type="dcterms:W3CDTF">2021-10-14T17:02:36Z</dcterms:created>
  <dcterms:modified xsi:type="dcterms:W3CDTF">2026-01-27T12:47:19Z</dcterms:modified>
</cp:coreProperties>
</file>