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24AF4-6240-4ECC-AD4C-02DD07AFDA25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5674A-EF4F-4377-9B26-7E4805F562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24AF4-6240-4ECC-AD4C-02DD07AFDA25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5674A-EF4F-4377-9B26-7E4805F562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24AF4-6240-4ECC-AD4C-02DD07AFDA25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5674A-EF4F-4377-9B26-7E4805F562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24AF4-6240-4ECC-AD4C-02DD07AFDA25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5674A-EF4F-4377-9B26-7E4805F562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24AF4-6240-4ECC-AD4C-02DD07AFDA25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5674A-EF4F-4377-9B26-7E4805F562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24AF4-6240-4ECC-AD4C-02DD07AFDA25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5674A-EF4F-4377-9B26-7E4805F562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24AF4-6240-4ECC-AD4C-02DD07AFDA25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5674A-EF4F-4377-9B26-7E4805F562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24AF4-6240-4ECC-AD4C-02DD07AFDA25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5674A-EF4F-4377-9B26-7E4805F562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24AF4-6240-4ECC-AD4C-02DD07AFDA25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5674A-EF4F-4377-9B26-7E4805F562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24AF4-6240-4ECC-AD4C-02DD07AFDA25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5674A-EF4F-4377-9B26-7E4805F562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24AF4-6240-4ECC-AD4C-02DD07AFDA25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5674A-EF4F-4377-9B26-7E4805F562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324AF4-6240-4ECC-AD4C-02DD07AFDA25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E5674A-EF4F-4377-9B26-7E4805F562E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slide" Target="slide12.xml"/><Relationship Id="rId7" Type="http://schemas.openxmlformats.org/officeDocument/2006/relationships/slide" Target="slide1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1.jpeg"/><Relationship Id="rId7" Type="http://schemas.openxmlformats.org/officeDocument/2006/relationships/slide" Target="slide16.xm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slide" Target="slide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slide" Target="slide18.xml"/><Relationship Id="rId7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19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slide" Target="slide4.xml"/><Relationship Id="rId9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3" Type="http://schemas.openxmlformats.org/officeDocument/2006/relationships/image" Target="../media/image1.jpeg"/><Relationship Id="rId7" Type="http://schemas.openxmlformats.org/officeDocument/2006/relationships/image" Target="../media/image12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image" Target="../media/image1.jpeg"/><Relationship Id="rId7" Type="http://schemas.openxmlformats.org/officeDocument/2006/relationships/image" Target="../media/image16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slide" Target="slide9.xml"/><Relationship Id="rId9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 descr="4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99592" y="908720"/>
            <a:ext cx="7344816" cy="3170099"/>
          </a:xfrm>
          <a:prstGeom prst="rect">
            <a:avLst/>
          </a:prstGeom>
          <a:solidFill>
            <a:srgbClr val="FFFF00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0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Ч</a:t>
            </a:r>
            <a:r>
              <a:rPr lang="ru-RU" sz="10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то  лишнее</a:t>
            </a:r>
            <a:endParaRPr lang="ru-RU" sz="10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Прямоугольник 6">
            <a:hlinkClick r:id="rId3" action="ppaction://hlinksldjump"/>
          </p:cNvPr>
          <p:cNvSpPr/>
          <p:nvPr/>
        </p:nvSpPr>
        <p:spPr>
          <a:xfrm>
            <a:off x="3059832" y="4653136"/>
            <a:ext cx="3255675" cy="1200329"/>
          </a:xfrm>
          <a:prstGeom prst="rect">
            <a:avLst/>
          </a:prstGeom>
          <a:solidFill>
            <a:srgbClr val="00B050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старт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4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Содержимое 6" descr="emoticons-png-14.png">
            <a:hlinkClick r:id="rId3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683568" y="764704"/>
            <a:ext cx="7560840" cy="54012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4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Содержимое 4" descr="29044476.jpg">
            <a:hlinkClick r:id="rId3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971600" y="476672"/>
            <a:ext cx="3168352" cy="2664296"/>
          </a:xfrm>
          <a:ln w="57150">
            <a:solidFill>
              <a:srgbClr val="00B050"/>
            </a:solidFill>
          </a:ln>
        </p:spPr>
      </p:pic>
      <p:pic>
        <p:nvPicPr>
          <p:cNvPr id="6" name="Рисунок 5" descr="kitchencooking-cooksmeal_ru1005627970.jp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76056" y="476672"/>
            <a:ext cx="3168352" cy="2664296"/>
          </a:xfrm>
          <a:prstGeom prst="rect">
            <a:avLst/>
          </a:prstGeom>
          <a:ln w="57150">
            <a:solidFill>
              <a:srgbClr val="00B050"/>
            </a:solidFill>
          </a:ln>
        </p:spPr>
      </p:pic>
      <p:pic>
        <p:nvPicPr>
          <p:cNvPr id="7" name="Рисунок 6" descr="product-5.jp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148064" y="3645024"/>
            <a:ext cx="3168352" cy="2736304"/>
          </a:xfrm>
          <a:prstGeom prst="rect">
            <a:avLst/>
          </a:prstGeom>
          <a:ln w="57150">
            <a:solidFill>
              <a:srgbClr val="00B050"/>
            </a:solidFill>
          </a:ln>
        </p:spPr>
      </p:pic>
      <p:pic>
        <p:nvPicPr>
          <p:cNvPr id="8" name="Рисунок 7" descr="depositphotos_5361201-stock-photo-modern-high-speed-train-isolated.jp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971600" y="3645024"/>
            <a:ext cx="3156160" cy="2736304"/>
          </a:xfrm>
          <a:prstGeom prst="rect">
            <a:avLst/>
          </a:prstGeom>
          <a:ln w="57150">
            <a:solidFill>
              <a:srgbClr val="00B05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4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Содержимое 4" descr="sad-smiley-face-clip-art-658457.png">
            <a:hlinkClick r:id="rId3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1691680" y="548680"/>
            <a:ext cx="6062482" cy="557748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4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Содержимое 4" descr="emoticons-png-14.png">
            <a:hlinkClick r:id="rId3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827584" y="568792"/>
            <a:ext cx="7779346" cy="555737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6fb57ba900a8e240e822b81857181d4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419872" y="3143102"/>
            <a:ext cx="4772898" cy="2983061"/>
          </a:xfrm>
        </p:spPr>
      </p:pic>
      <p:pic>
        <p:nvPicPr>
          <p:cNvPr id="4" name="Рисунок 3" descr="4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Рисунок 6" descr="6fb57ba900a8e240e822b81857181d4a.jp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4048" y="548680"/>
            <a:ext cx="3384376" cy="2669282"/>
          </a:xfrm>
          <a:prstGeom prst="rect">
            <a:avLst/>
          </a:prstGeom>
          <a:ln w="57150">
            <a:solidFill>
              <a:srgbClr val="00B050"/>
            </a:solidFill>
          </a:ln>
        </p:spPr>
      </p:pic>
      <p:pic>
        <p:nvPicPr>
          <p:cNvPr id="8" name="Рисунок 7" descr="apple.jp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55576" y="3645024"/>
            <a:ext cx="3456384" cy="2622043"/>
          </a:xfrm>
          <a:prstGeom prst="rect">
            <a:avLst/>
          </a:prstGeom>
          <a:ln w="57150">
            <a:solidFill>
              <a:srgbClr val="00B050"/>
            </a:solidFill>
          </a:ln>
        </p:spPr>
      </p:pic>
      <p:pic>
        <p:nvPicPr>
          <p:cNvPr id="9" name="Рисунок 8" descr="gruszka.jp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55576" y="548680"/>
            <a:ext cx="3439616" cy="2664296"/>
          </a:xfrm>
          <a:prstGeom prst="rect">
            <a:avLst/>
          </a:prstGeom>
          <a:ln w="57150">
            <a:solidFill>
              <a:srgbClr val="00B050"/>
            </a:solidFill>
          </a:ln>
        </p:spPr>
      </p:pic>
      <p:pic>
        <p:nvPicPr>
          <p:cNvPr id="10" name="Рисунок 9" descr="depositphotos_1499264-Cucumber.jp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004048" y="3645024"/>
            <a:ext cx="3368832" cy="2603616"/>
          </a:xfrm>
          <a:prstGeom prst="rect">
            <a:avLst/>
          </a:prstGeom>
          <a:ln w="57150">
            <a:solidFill>
              <a:srgbClr val="00B05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4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Содержимое 4" descr="sad-smiley-face-clip-art-658457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691680" y="548680"/>
            <a:ext cx="6062482" cy="557748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4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Содержимое 4" descr="emoticons-png-14.png">
            <a:hlinkClick r:id="rId3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683568" y="620688"/>
            <a:ext cx="7706701" cy="55054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4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Содержимое 4" descr="9723_fit512.jpg">
            <a:hlinkClick r:id="rId3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755576" y="476672"/>
            <a:ext cx="3384376" cy="2736304"/>
          </a:xfrm>
          <a:ln w="57150">
            <a:solidFill>
              <a:srgbClr val="00B050"/>
            </a:solidFill>
          </a:ln>
        </p:spPr>
      </p:pic>
      <p:pic>
        <p:nvPicPr>
          <p:cNvPr id="6" name="Рисунок 5" descr="cave_bears_2.jp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932040" y="3645024"/>
            <a:ext cx="3417792" cy="2736304"/>
          </a:xfrm>
          <a:prstGeom prst="rect">
            <a:avLst/>
          </a:prstGeom>
          <a:ln w="57150">
            <a:solidFill>
              <a:srgbClr val="00B050"/>
            </a:solidFill>
          </a:ln>
        </p:spPr>
      </p:pic>
      <p:pic>
        <p:nvPicPr>
          <p:cNvPr id="7" name="Рисунок 6" descr="depositphotos_10897851-stock-photo-common-goats-from-the-west.jp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55576" y="3645024"/>
            <a:ext cx="3384376" cy="2736304"/>
          </a:xfrm>
          <a:prstGeom prst="rect">
            <a:avLst/>
          </a:prstGeom>
          <a:ln w="57150">
            <a:solidFill>
              <a:srgbClr val="00B050"/>
            </a:solidFill>
          </a:ln>
        </p:spPr>
      </p:pic>
      <p:pic>
        <p:nvPicPr>
          <p:cNvPr id="8" name="Рисунок 7" descr="how-to-draw-rabbit-demo.jp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932040" y="476672"/>
            <a:ext cx="3456384" cy="2699166"/>
          </a:xfrm>
          <a:prstGeom prst="rect">
            <a:avLst/>
          </a:prstGeom>
          <a:ln w="57150">
            <a:solidFill>
              <a:srgbClr val="00B05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4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Содержимое 4" descr="sad-smiley-face-clip-art-658457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91680" y="548680"/>
            <a:ext cx="6062482" cy="55774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4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Содержимое 4" descr="emoticons-png-1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3568" y="620688"/>
            <a:ext cx="7706701" cy="5505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34s_1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79614" y="719206"/>
            <a:ext cx="2027246" cy="1520435"/>
          </a:xfrm>
        </p:spPr>
      </p:pic>
      <p:pic>
        <p:nvPicPr>
          <p:cNvPr id="4" name="Рисунок 3" descr="4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Рисунок 5" descr="1395141720_ngmz0yi2t9manx8.jpe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04048" y="3717032"/>
            <a:ext cx="3168352" cy="2349261"/>
          </a:xfrm>
          <a:prstGeom prst="rect">
            <a:avLst/>
          </a:prstGeom>
          <a:ln w="57150">
            <a:solidFill>
              <a:srgbClr val="00B050"/>
            </a:solidFill>
          </a:ln>
        </p:spPr>
      </p:pic>
      <p:pic>
        <p:nvPicPr>
          <p:cNvPr id="7" name="Рисунок 6" descr="Coach-bus-clipart.jp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004048" y="620688"/>
            <a:ext cx="3168352" cy="2411906"/>
          </a:xfrm>
          <a:prstGeom prst="rect">
            <a:avLst/>
          </a:prstGeom>
          <a:ln w="57150">
            <a:solidFill>
              <a:srgbClr val="00B050"/>
            </a:solidFill>
          </a:ln>
        </p:spPr>
      </p:pic>
      <p:pic>
        <p:nvPicPr>
          <p:cNvPr id="8" name="Рисунок 7" descr="Vector-urban-tram.jp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3608" y="620688"/>
            <a:ext cx="3168352" cy="2387003"/>
          </a:xfrm>
          <a:prstGeom prst="rect">
            <a:avLst/>
          </a:prstGeom>
          <a:ln w="57150">
            <a:solidFill>
              <a:srgbClr val="00B050"/>
            </a:solidFill>
          </a:ln>
        </p:spPr>
      </p:pic>
      <p:pic>
        <p:nvPicPr>
          <p:cNvPr id="10" name="Рисунок 9" descr="full_gerbor-new-york-gszf3d_enl.jp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971601" y="3658207"/>
            <a:ext cx="3240359" cy="2430269"/>
          </a:xfrm>
          <a:prstGeom prst="rect">
            <a:avLst/>
          </a:prstGeom>
          <a:ln w="57150">
            <a:solidFill>
              <a:srgbClr val="00B05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4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Содержимое 6" descr="emoticons-png-14.png">
            <a:hlinkClick r:id="rId3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899592" y="764704"/>
            <a:ext cx="7404306" cy="528945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4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Содержимое 6" descr="sad-smiley-face-clip-art-658457.png">
            <a:hlinkClick r:id="rId3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1619672" y="548680"/>
            <a:ext cx="6062482" cy="557748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529-607x35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81162" y="2177256"/>
            <a:ext cx="5781675" cy="3371850"/>
          </a:xfrm>
        </p:spPr>
      </p:pic>
      <p:pic>
        <p:nvPicPr>
          <p:cNvPr id="4" name="Рисунок 3" descr="4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Рисунок 5" descr="19716de914b10ef670f442fcc03fe7fe.jp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99592" y="3789040"/>
            <a:ext cx="3193105" cy="2376264"/>
          </a:xfrm>
          <a:prstGeom prst="rect">
            <a:avLst/>
          </a:prstGeom>
          <a:ln w="57150">
            <a:solidFill>
              <a:srgbClr val="00B050"/>
            </a:solidFill>
          </a:ln>
        </p:spPr>
      </p:pic>
      <p:pic>
        <p:nvPicPr>
          <p:cNvPr id="8" name="Рисунок 7" descr="depositphotos_10887384-stock-photo-arles-merino-sheep-ram-3.jp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004048" y="692696"/>
            <a:ext cx="3240360" cy="2448272"/>
          </a:xfrm>
          <a:prstGeom prst="rect">
            <a:avLst/>
          </a:prstGeom>
          <a:ln w="57150">
            <a:solidFill>
              <a:srgbClr val="00B050"/>
            </a:solidFill>
          </a:ln>
        </p:spPr>
      </p:pic>
      <p:pic>
        <p:nvPicPr>
          <p:cNvPr id="9" name="Рисунок 8" descr="Prekrasnye-loshadi.jp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99592" y="692696"/>
            <a:ext cx="3212976" cy="2409732"/>
          </a:xfrm>
          <a:prstGeom prst="rect">
            <a:avLst/>
          </a:prstGeom>
          <a:ln w="57150">
            <a:solidFill>
              <a:srgbClr val="00B050"/>
            </a:solidFill>
          </a:ln>
        </p:spPr>
      </p:pic>
      <p:pic>
        <p:nvPicPr>
          <p:cNvPr id="10" name="Рисунок 9" descr="529-607x354.jp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4048" y="3789040"/>
            <a:ext cx="3240360" cy="2376264"/>
          </a:xfrm>
          <a:prstGeom prst="rect">
            <a:avLst/>
          </a:prstGeom>
          <a:ln w="57150">
            <a:solidFill>
              <a:srgbClr val="00B05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4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Содержимое 6" descr="sad-smiley-face-clip-art-658457.png">
            <a:hlinkClick r:id="rId3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1403648" y="548680"/>
            <a:ext cx="6219021" cy="572149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4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Содержимое 6" descr="emoticons-png-14.png">
            <a:hlinkClick r:id="rId3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799429" y="692696"/>
            <a:ext cx="7605903" cy="543346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4.5-Depositphotos_1221359_l-201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56422" y="1600200"/>
            <a:ext cx="5431156" cy="4525963"/>
          </a:xfrm>
        </p:spPr>
      </p:pic>
      <p:pic>
        <p:nvPicPr>
          <p:cNvPr id="4" name="Рисунок 3" descr="4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Рисунок 6" descr="tit.jp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04048" y="3717032"/>
            <a:ext cx="3384376" cy="2603875"/>
          </a:xfrm>
          <a:prstGeom prst="rect">
            <a:avLst/>
          </a:prstGeom>
          <a:ln w="57150">
            <a:solidFill>
              <a:srgbClr val="00B050"/>
            </a:solidFill>
          </a:ln>
        </p:spPr>
      </p:pic>
      <p:pic>
        <p:nvPicPr>
          <p:cNvPr id="8" name="Рисунок 7" descr="4.5-Depositphotos_1221359_l-2015.jp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004048" y="548680"/>
            <a:ext cx="3322712" cy="2592288"/>
          </a:xfrm>
          <a:prstGeom prst="rect">
            <a:avLst/>
          </a:prstGeom>
          <a:ln w="57150">
            <a:solidFill>
              <a:srgbClr val="00B050"/>
            </a:solidFill>
          </a:ln>
        </p:spPr>
      </p:pic>
      <p:pic>
        <p:nvPicPr>
          <p:cNvPr id="9" name="Рисунок 8" descr="197chernaya_vorona.jp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55576" y="3717032"/>
            <a:ext cx="3384376" cy="2592288"/>
          </a:xfrm>
          <a:prstGeom prst="rect">
            <a:avLst/>
          </a:prstGeom>
          <a:ln w="57150">
            <a:solidFill>
              <a:srgbClr val="00B050"/>
            </a:solidFill>
          </a:ln>
        </p:spPr>
      </p:pic>
      <p:pic>
        <p:nvPicPr>
          <p:cNvPr id="10" name="Рисунок 9" descr="200193_big.jp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55576" y="548680"/>
            <a:ext cx="3325736" cy="2592288"/>
          </a:xfrm>
          <a:prstGeom prst="rect">
            <a:avLst/>
          </a:prstGeom>
          <a:ln w="57150">
            <a:solidFill>
              <a:srgbClr val="00B05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4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Содержимое 6" descr="sad-smiley-face-clip-art-658457.png">
            <a:hlinkClick r:id="rId3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1691680" y="620688"/>
            <a:ext cx="5905942" cy="543346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324</TotalTime>
  <Words>3</Words>
  <Application>Microsoft Office PowerPoint</Application>
  <PresentationFormat>Экран (4:3)</PresentationFormat>
  <Paragraphs>2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Алёна</dc:creator>
  <cp:lastModifiedBy>Алёна</cp:lastModifiedBy>
  <cp:revision>35</cp:revision>
  <dcterms:created xsi:type="dcterms:W3CDTF">2018-02-03T16:27:13Z</dcterms:created>
  <dcterms:modified xsi:type="dcterms:W3CDTF">2018-03-28T17:31:23Z</dcterms:modified>
</cp:coreProperties>
</file>