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60" r:id="rId1"/>
  </p:sldMasterIdLst>
  <p:notesMasterIdLst>
    <p:notesMasterId r:id="rId2"/>
  </p:notesMasterIdLst>
  <p:sldIdLst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</p:sldIdLst>
  <p:sldSz type="screen16x9" cy="6858000" cx="12192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128" autoAdjust="0"/>
    <p:restoredTop sz="94660"/>
  </p:normalViewPr>
  <p:slideViewPr>
    <p:cSldViewPr snapToGrid="0">
      <p:cViewPr varScale="1">
        <p:scale>
          <a:sx n="56" d="100"/>
          <a:sy n="56" d="100"/>
        </p:scale>
        <p:origin x="-372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tableStyles" Target="tableStyles.xml"/><Relationship Id="rId45" Type="http://schemas.openxmlformats.org/officeDocument/2006/relationships/presProps" Target="presProps.xml"/><Relationship Id="rId46" Type="http://schemas.openxmlformats.org/officeDocument/2006/relationships/viewProps" Target="viewProps.xml"/><Relationship Id="rId47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10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9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928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9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9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9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5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4858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58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10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916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91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91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91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10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6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ru-RU"/>
              <a:t>Образец заголовка</a:t>
            </a:r>
          </a:p>
        </p:txBody>
      </p:sp>
      <p:sp>
        <p:nvSpPr>
          <p:cNvPr id="1048897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89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89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90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589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9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59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10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0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911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91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91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91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879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880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88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88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88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4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885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886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887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888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88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89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891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/>
              <a:t>Образец заголовка</a:t>
            </a:r>
          </a:p>
        </p:txBody>
      </p:sp>
      <p:sp>
        <p:nvSpPr>
          <p:cNvPr id="104889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89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89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1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902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90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0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921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922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923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92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92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1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4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48905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906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4890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90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90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image" Target="../media/image1.png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 dpi="0">
          <a:blip xmlns:r="http://schemas.openxmlformats.org/officeDocument/2006/relationships" r:embed="rId12">
            <a:alphaModFix amt="21000"/>
            <a:lum/>
          </a:blip>
          <a:srcRect/>
          <a:stretch>
            <a:fillRect/>
          </a:stretch>
        </a:blipFill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ru-RU"/>
              <a:t>Образец заголовка</a:t>
            </a:r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5956E-C294-4535-88BE-10C98EE7FB28}" type="datetimeFigureOut">
              <a:rPr lang="ru-RU" smtClean="0"/>
              <a:t>18.04.2020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8433A-70FC-462D-8EA0-6415499D163C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image" Target="../media/image26.png"/><Relationship Id="rId3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2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image" Target="../media/image49.png"/><Relationship Id="rId3" Type="http://schemas.openxmlformats.org/officeDocument/2006/relationships/slideLayout" Target="../slideLayouts/slideLayout2.xml"/></Relationships>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2.xml"/></Relationships>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slideLayout" Target="../slideLayouts/slideLayout2.xml"/></Relationships>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3333" lnSpcReduction="20000"/>
          </a:bodyPr>
          <a:p>
            <a:endParaRPr dirty="0" lang="ru-RU" smtClean="0"/>
          </a:p>
          <a:p>
            <a:r>
              <a:rPr b="1" dirty="0" sz="300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ЗАДАНИЯ 19-25</a:t>
            </a:r>
          </a:p>
          <a:p>
            <a:r>
              <a:rPr b="1" dirty="0" sz="300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(РАЗДЕЛ ГРАММАТИКА)</a:t>
            </a:r>
          </a:p>
          <a:p>
            <a:r>
              <a:rPr b="1" dirty="0" sz="300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ЧАСТЬ </a:t>
            </a:r>
            <a:r>
              <a:rPr altLang="en-US" b="1" dirty="0" sz="3000" lang="en-US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b="1" dirty="0" sz="300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587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p>
            <a:r>
              <a:rPr b="1" dirty="0" lang="ru-RU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Подготовка к ЕГЭ по Английскому языку</a:t>
            </a:r>
            <a:endParaRPr b="1" dirty="0" lang="ru-RU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2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24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60" name="Picture 3" descr="C:\Users\1\Desktop\Для ЕГЭ\грам-каглаг9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042408" y="2780284"/>
            <a:ext cx="6450711" cy="3611563"/>
          </a:xfrm>
          <a:prstGeom prst="rect"/>
          <a:noFill/>
        </p:spPr>
      </p:pic>
      <p:sp>
        <p:nvSpPr>
          <p:cNvPr id="1048625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97161" name="Picture 3" descr="C:\Users\1\Desktop\Для ЕГЭ\грам-каглаг8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5042408" y="1044257"/>
            <a:ext cx="6450711" cy="1736027"/>
          </a:xfrm>
          <a:prstGeom prst="rect"/>
          <a:noFill/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Заголовок 1"/>
          <p:cNvSpPr>
            <a:spLocks noGrp="1"/>
          </p:cNvSpPr>
          <p:nvPr>
            <p:ph type="title"/>
          </p:nvPr>
        </p:nvSpPr>
        <p:spPr>
          <a:xfrm>
            <a:off x="3048000" y="365125"/>
            <a:ext cx="8305800" cy="1325563"/>
          </a:xfrm>
        </p:spPr>
        <p:txBody>
          <a:bodyPr/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27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99800" cy="4863042"/>
          </a:xfrm>
        </p:spPr>
        <p:txBody>
          <a:bodyPr>
            <a:normAutofit/>
          </a:bodyPr>
          <a:p>
            <a:r>
              <a:rPr dirty="0" lang="ru-RU"/>
              <a:t/>
            </a:r>
            <a:br>
              <a:rPr dirty="0" lang="ru-RU"/>
            </a:br>
            <a:r>
              <a:rPr dirty="0" lang="ru-RU"/>
              <a:t/>
            </a:r>
            <a:br>
              <a:rPr dirty="0" lang="ru-RU"/>
            </a:br>
            <a:endParaRPr dirty="0" lang="ru-RU"/>
          </a:p>
        </p:txBody>
      </p:sp>
      <p:sp useBgFill="1">
        <p:nvSpPr>
          <p:cNvPr id="1048628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62" name="Picture 2" descr="C:\Users\1\Desktop\Для ЕГЭ\грам-каглаг10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6045200" y="84725"/>
            <a:ext cx="4826000" cy="6656043"/>
          </a:xfrm>
          <a:prstGeom prst="rect"/>
          <a:noFill/>
        </p:spPr>
      </p:pic>
      <p:sp>
        <p:nvSpPr>
          <p:cNvPr id="1048629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31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32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63" name="Picture 2" descr="C:\Users\1\Desktop\Для ЕГЭ\грам-каглаг11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0" y="2255308"/>
            <a:ext cx="6305211" cy="3281892"/>
          </a:xfrm>
          <a:prstGeom prst="rect"/>
          <a:noFill/>
        </p:spPr>
      </p:pic>
      <p:sp>
        <p:nvSpPr>
          <p:cNvPr id="1048633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97164" name="Picture 2" descr="C:\Users\1\Desktop\Для ЕГЭ\грам-каглаг12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6096001" y="2119443"/>
            <a:ext cx="6095999" cy="3417757"/>
          </a:xfrm>
          <a:prstGeom prst="rect"/>
          <a:noFill/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35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36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65" name="Picture 2" descr="C:\Users\1\Desktop\Для ЕГЭ\грам-каглаг13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640291" y="1783445"/>
            <a:ext cx="5317025" cy="5074555"/>
          </a:xfrm>
          <a:prstGeom prst="rect"/>
          <a:noFill/>
        </p:spPr>
      </p:pic>
      <p:pic>
        <p:nvPicPr>
          <p:cNvPr id="2097166" name="Picture 3" descr="C:\Users\1\Desktop\Для ЕГЭ\грам-каглаг14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5957316" y="3469337"/>
            <a:ext cx="5972368" cy="1927186"/>
          </a:xfrm>
          <a:prstGeom prst="rect"/>
          <a:noFill/>
        </p:spPr>
      </p:pic>
      <p:sp>
        <p:nvSpPr>
          <p:cNvPr id="1048637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39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40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67" name="Picture 2" descr="C:\Users\1\Desktop\Для ЕГЭ\грам-каглаг15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182450" y="2574437"/>
            <a:ext cx="6593523" cy="2982301"/>
          </a:xfrm>
          <a:prstGeom prst="rect"/>
          <a:noFill/>
        </p:spPr>
      </p:pic>
      <p:sp>
        <p:nvSpPr>
          <p:cNvPr id="1048641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Заголовок 1"/>
          <p:cNvSpPr>
            <a:spLocks noGrp="1"/>
          </p:cNvSpPr>
          <p:nvPr>
            <p:ph type="title"/>
          </p:nvPr>
        </p:nvSpPr>
        <p:spPr>
          <a:xfrm>
            <a:off x="3048000" y="365125"/>
            <a:ext cx="8305800" cy="1325563"/>
          </a:xfrm>
        </p:spPr>
        <p:txBody>
          <a:bodyPr/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4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99800" cy="4863042"/>
          </a:xfrm>
        </p:spPr>
        <p:txBody>
          <a:bodyPr>
            <a:normAutofit/>
          </a:bodyPr>
          <a:p>
            <a:pPr indent="0" marL="0">
              <a:buNone/>
            </a:pPr>
            <a:r>
              <a:rPr dirty="0" lang="ru-RU"/>
              <a:t/>
            </a:r>
            <a:br>
              <a:rPr dirty="0" lang="ru-RU"/>
            </a:br>
            <a:r>
              <a:rPr dirty="0" lang="ru-RU"/>
              <a:t/>
            </a:r>
            <a:br>
              <a:rPr dirty="0" lang="ru-RU"/>
            </a:br>
            <a:endParaRPr dirty="0" lang="ru-RU"/>
          </a:p>
        </p:txBody>
      </p:sp>
      <p:sp useBgFill="1">
        <p:nvSpPr>
          <p:cNvPr id="1048644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68" name="Picture 2" descr="C:\Users\1\Desktop\Для ЕГЭ\грам-каглаг16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377268" y="401816"/>
            <a:ext cx="4698999" cy="6119275"/>
          </a:xfrm>
          <a:prstGeom prst="rect"/>
          <a:noFill/>
        </p:spPr>
      </p:pic>
      <p:sp>
        <p:nvSpPr>
          <p:cNvPr id="1048645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6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47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48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69" name="Picture 2" descr="C:\Users\1\Desktop\Для ЕГЭ\грам-каглаг17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308351" y="1449917"/>
            <a:ext cx="5632449" cy="5192678"/>
          </a:xfrm>
          <a:prstGeom prst="rect"/>
          <a:noFill/>
        </p:spPr>
      </p:pic>
      <p:sp>
        <p:nvSpPr>
          <p:cNvPr id="1048649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51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52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70" name="Picture 2" descr="C:\Users\1\Desktop\Для ЕГЭ\грам-каглаг18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420534" y="1747426"/>
            <a:ext cx="6536265" cy="4443080"/>
          </a:xfrm>
          <a:prstGeom prst="rect"/>
          <a:noFill/>
        </p:spPr>
      </p:pic>
      <p:sp>
        <p:nvSpPr>
          <p:cNvPr id="1048653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048655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71" name="Picture 2" descr="C:\Users\1\Desktop\Для ЕГЭ\грам-каглаг19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955675" y="1616311"/>
            <a:ext cx="5224992" cy="4262930"/>
          </a:xfrm>
          <a:prstGeom prst="rect"/>
          <a:noFill/>
        </p:spPr>
      </p:pic>
      <p:pic>
        <p:nvPicPr>
          <p:cNvPr id="2097172" name="Picture 2" descr="C:\Users\1\Desktop\Для ЕГЭ\грам-каглаг20.png"/>
          <p:cNvPicPr>
            <a:picLocks noChangeAspect="1" noGrp="1" noChangeArrowheads="1"/>
          </p:cNvPicPr>
          <p:nvPr>
            <p:ph idx="1"/>
          </p:nvPr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6383867" y="1666911"/>
            <a:ext cx="5181600" cy="4161730"/>
          </a:xfrm>
          <a:prstGeom prst="rect"/>
          <a:noFill/>
        </p:spPr>
      </p:pic>
      <p:sp>
        <p:nvSpPr>
          <p:cNvPr id="1048656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7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58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59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73" name="Picture 2" descr="C:\Users\1\Desktop\Для ЕГЭ\грам-каглаг21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315935" y="2170641"/>
            <a:ext cx="6417205" cy="3545778"/>
          </a:xfrm>
          <a:prstGeom prst="rect"/>
          <a:noFill/>
        </p:spPr>
      </p:pic>
      <p:sp>
        <p:nvSpPr>
          <p:cNvPr id="1048660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61" name="Стрелка вправо 4"/>
          <p:cNvSpPr/>
          <p:nvPr/>
        </p:nvSpPr>
        <p:spPr>
          <a:xfrm>
            <a:off x="2378604" y="217064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2" name="Стрелка вправо 8"/>
          <p:cNvSpPr/>
          <p:nvPr/>
        </p:nvSpPr>
        <p:spPr>
          <a:xfrm rot="10359090">
            <a:off x="8377415" y="237870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3" name="Стрелка вправо 9"/>
          <p:cNvSpPr/>
          <p:nvPr/>
        </p:nvSpPr>
        <p:spPr>
          <a:xfrm rot="10800000">
            <a:off x="8456557" y="267764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4" name="Стрелка вправо 10"/>
          <p:cNvSpPr/>
          <p:nvPr/>
        </p:nvSpPr>
        <p:spPr>
          <a:xfrm>
            <a:off x="2443339" y="2948517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5" name="Стрелка вправо 11"/>
          <p:cNvSpPr/>
          <p:nvPr/>
        </p:nvSpPr>
        <p:spPr>
          <a:xfrm>
            <a:off x="2378604" y="3591983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6" name="Стрелка вправо 12"/>
          <p:cNvSpPr/>
          <p:nvPr/>
        </p:nvSpPr>
        <p:spPr>
          <a:xfrm>
            <a:off x="2378604" y="420158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7" name="Стрелка вправо 13"/>
          <p:cNvSpPr/>
          <p:nvPr/>
        </p:nvSpPr>
        <p:spPr>
          <a:xfrm>
            <a:off x="2352675" y="510536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8" name="Стрелка вправо 14"/>
          <p:cNvSpPr/>
          <p:nvPr/>
        </p:nvSpPr>
        <p:spPr>
          <a:xfrm rot="11168378">
            <a:off x="9440069" y="327025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69" name="Стрелка вправо 15"/>
          <p:cNvSpPr/>
          <p:nvPr/>
        </p:nvSpPr>
        <p:spPr>
          <a:xfrm rot="11380384">
            <a:off x="9445167" y="4052323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70" name="Стрелка вправо 16"/>
          <p:cNvSpPr/>
          <p:nvPr/>
        </p:nvSpPr>
        <p:spPr>
          <a:xfrm rot="11372311">
            <a:off x="8797837" y="492180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71" name="TextBox 5"/>
          <p:cNvSpPr txBox="1"/>
          <p:nvPr/>
        </p:nvSpPr>
        <p:spPr>
          <a:xfrm>
            <a:off x="1092200" y="2054194"/>
            <a:ext cx="1611136" cy="701039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is being used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2" name="TextBox 18"/>
          <p:cNvSpPr txBox="1"/>
          <p:nvPr/>
        </p:nvSpPr>
        <p:spPr>
          <a:xfrm>
            <a:off x="1059568" y="2783271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is covered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3" name="TextBox 19"/>
          <p:cNvSpPr txBox="1"/>
          <p:nvPr/>
        </p:nvSpPr>
        <p:spPr>
          <a:xfrm>
            <a:off x="9427369" y="2174872"/>
            <a:ext cx="2519010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Have you painted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4" name="TextBox 20"/>
          <p:cNvSpPr txBox="1"/>
          <p:nvPr/>
        </p:nvSpPr>
        <p:spPr>
          <a:xfrm>
            <a:off x="9440069" y="2649978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covers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5" name="TextBox 21"/>
          <p:cNvSpPr txBox="1"/>
          <p:nvPr/>
        </p:nvSpPr>
        <p:spPr>
          <a:xfrm>
            <a:off x="1059568" y="3543420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are locked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6" name="TextBox 22"/>
          <p:cNvSpPr txBox="1"/>
          <p:nvPr/>
        </p:nvSpPr>
        <p:spPr>
          <a:xfrm>
            <a:off x="694268" y="4085137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will be working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7" name="TextBox 23"/>
          <p:cNvSpPr txBox="1"/>
          <p:nvPr/>
        </p:nvSpPr>
        <p:spPr>
          <a:xfrm>
            <a:off x="1092200" y="4983654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was stolen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8" name="TextBox 24"/>
          <p:cNvSpPr txBox="1"/>
          <p:nvPr/>
        </p:nvSpPr>
        <p:spPr>
          <a:xfrm>
            <a:off x="10162204" y="3203399"/>
            <a:ext cx="1916731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was cancelled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79" name="TextBox 25"/>
          <p:cNvSpPr txBox="1"/>
          <p:nvPr/>
        </p:nvSpPr>
        <p:spPr>
          <a:xfrm>
            <a:off x="9715621" y="3999414"/>
            <a:ext cx="2363314" cy="701039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was posted / arrived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80" name="TextBox 26"/>
          <p:cNvSpPr txBox="1"/>
          <p:nvPr/>
        </p:nvSpPr>
        <p:spPr>
          <a:xfrm>
            <a:off x="9448684" y="4805353"/>
            <a:ext cx="2630251" cy="701039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ied / were brought up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9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51"/>
                                        <p:tgtEl>
                                          <p:spTgt spid="104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0">
                      <p:stCondLst>
                        <p:cond delay="indefinite"/>
                      </p:stCondLst>
                      <p:childTnLst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2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6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8">
                      <p:stCondLst>
                        <p:cond delay="indefinite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6">
                      <p:stCondLst>
                        <p:cond delay="indefinite"/>
                      </p:stCondLst>
                      <p:childTnLst>
                        <p:par>
                          <p:cTn fill="hold" id="7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0">
                      <p:stCondLst>
                        <p:cond delay="indefinite"/>
                      </p:stCondLst>
                      <p:childTnLst>
                        <p:par>
                          <p:cTn fill="hold" id="8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2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1" grpId="0" animBg="1"/>
      <p:bldP spid="1048662" grpId="0" animBg="1"/>
      <p:bldP spid="1048663" grpId="0" animBg="1"/>
      <p:bldP spid="1048664" grpId="0" animBg="1"/>
      <p:bldP spid="1048665" grpId="0" animBg="1"/>
      <p:bldP spid="1048666" grpId="0" animBg="1"/>
      <p:bldP spid="1048667" grpId="0" animBg="1"/>
      <p:bldP spid="1048668" grpId="0" animBg="1"/>
      <p:bldP spid="1048669" grpId="0" animBg="1"/>
      <p:bldP spid="1048670" grpId="0" animBg="1"/>
      <p:bldP spid="1048671" grpId="0" animBg="1"/>
      <p:bldP spid="1048672" grpId="0" animBg="1"/>
      <p:bldP spid="1048673" grpId="0" animBg="1"/>
      <p:bldP spid="1048674" grpId="0" animBg="1"/>
      <p:bldP spid="1048675" grpId="0" animBg="1"/>
      <p:bldP spid="1048676" grpId="0" animBg="1"/>
      <p:bldP spid="1048677" grpId="0" animBg="1"/>
      <p:bldP spid="1048678" grpId="0" animBg="1"/>
      <p:bldP spid="1048679" grpId="0" animBg="1"/>
      <p:bldP spid="104868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Заголовок 1"/>
          <p:cNvSpPr>
            <a:spLocks noGrp="1"/>
          </p:cNvSpPr>
          <p:nvPr>
            <p:ph type="title"/>
          </p:nvPr>
        </p:nvSpPr>
        <p:spPr>
          <a:xfrm>
            <a:off x="3048000" y="365125"/>
            <a:ext cx="8305800" cy="1325563"/>
          </a:xfrm>
        </p:spPr>
        <p:txBody>
          <a:bodyPr>
            <a:normAutofit fontScale="90000"/>
          </a:bodyPr>
          <a:p>
            <a:r>
              <a:rPr b="1" dirty="0" lang="ru-RU" smtClean="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РЕКОМЕНДАЦИИ ПО ВЫПОЛНЕНИЮ ЗАДАНИЙ 19-25</a:t>
            </a:r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594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99800" cy="4863042"/>
          </a:xfrm>
        </p:spPr>
        <p:txBody>
          <a:bodyPr>
            <a:normAutofit/>
          </a:bodyPr>
          <a:p>
            <a:r>
              <a:rPr dirty="0" lang="ru-RU" smtClean="0"/>
              <a:t> </a:t>
            </a:r>
            <a:r>
              <a:rPr dirty="0" lang="ru-RU"/>
              <a:t>Прежде чем начать заполнять пропуски, </a:t>
            </a:r>
            <a:r>
              <a:rPr dirty="0" lang="ru-RU" smtClean="0"/>
              <a:t>обязательно прочитайте </a:t>
            </a:r>
            <a:r>
              <a:rPr dirty="0" lang="ru-RU"/>
              <a:t>весь рассказ целиком, чтобы понять его основное содержание. Подсказка на выбор правильной грамматической формы слова не обязательно находится в самом предложении, а может быть, например, в предыдущем предложении.</a:t>
            </a:r>
          </a:p>
          <a:p>
            <a:r>
              <a:rPr dirty="0" lang="ru-RU" smtClean="0"/>
              <a:t>Определите</a:t>
            </a:r>
            <a:r>
              <a:rPr dirty="0" lang="ru-RU"/>
              <a:t>, </a:t>
            </a:r>
            <a:r>
              <a:rPr b="1" dirty="0" i="1" lang="ru-RU" u="sng"/>
              <a:t>какую часть речи следует преобразовать</a:t>
            </a:r>
            <a:r>
              <a:rPr dirty="0" lang="ru-RU"/>
              <a:t>, и вспомните относящиеся к этой части речи правила</a:t>
            </a:r>
            <a:r>
              <a:rPr dirty="0" lang="ru-RU" smtClean="0"/>
              <a:t>.</a:t>
            </a:r>
          </a:p>
          <a:p>
            <a:r>
              <a:rPr dirty="0" lang="ru-RU" smtClean="0"/>
              <a:t> </a:t>
            </a:r>
            <a:r>
              <a:rPr dirty="0" lang="ru-RU"/>
              <a:t>Если требуется поставить </a:t>
            </a:r>
            <a:r>
              <a:rPr b="1" dirty="0" lang="ru-RU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r>
              <a:rPr dirty="0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dirty="0" lang="ru-RU"/>
              <a:t>в нужную форму, прежде всего, определите, в каком залоге (активном или пассивном) стоит глагол.</a:t>
            </a:r>
          </a:p>
          <a:p>
            <a:endParaRPr dirty="0" lang="ru-RU"/>
          </a:p>
        </p:txBody>
      </p:sp>
      <p:sp useBgFill="1">
        <p:nvSpPr>
          <p:cNvPr id="1048595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1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82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83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74" name="Picture 2" descr="C:\Users\1\Desktop\Для ЕГЭ\грам-каглаг22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378802" y="588083"/>
            <a:ext cx="5211502" cy="5912744"/>
          </a:xfrm>
          <a:prstGeom prst="rect"/>
          <a:noFill/>
        </p:spPr>
      </p:pic>
      <p:sp>
        <p:nvSpPr>
          <p:cNvPr id="1048684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86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87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75" name="Picture 2" descr="C:\Users\1\Desktop\Для ЕГЭ\грам-каглаг23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779731" y="2005542"/>
            <a:ext cx="6414135" cy="1762125"/>
          </a:xfrm>
          <a:prstGeom prst="rect"/>
          <a:noFill/>
        </p:spPr>
      </p:pic>
      <p:pic>
        <p:nvPicPr>
          <p:cNvPr id="2097176" name="Picture 3" descr="C:\Users\1\Desktop\Для ЕГЭ\грам-каглаг24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3779731" y="3767667"/>
            <a:ext cx="6393809" cy="2590800"/>
          </a:xfrm>
          <a:prstGeom prst="rect"/>
          <a:noFill/>
        </p:spPr>
      </p:pic>
      <p:sp>
        <p:nvSpPr>
          <p:cNvPr id="1048688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89" name="Стрелка вправо 8"/>
          <p:cNvSpPr/>
          <p:nvPr/>
        </p:nvSpPr>
        <p:spPr>
          <a:xfrm rot="21111808">
            <a:off x="2520667" y="2719387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90" name="Стрелка вправо 9"/>
          <p:cNvSpPr/>
          <p:nvPr/>
        </p:nvSpPr>
        <p:spPr>
          <a:xfrm>
            <a:off x="2443339" y="393065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91" name="Стрелка вправо 10"/>
          <p:cNvSpPr/>
          <p:nvPr/>
        </p:nvSpPr>
        <p:spPr>
          <a:xfrm>
            <a:off x="2332743" y="4709583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92" name="Стрелка вправо 11"/>
          <p:cNvSpPr/>
          <p:nvPr/>
        </p:nvSpPr>
        <p:spPr>
          <a:xfrm>
            <a:off x="2314751" y="525145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93" name="Стрелка вправо 12"/>
          <p:cNvSpPr/>
          <p:nvPr/>
        </p:nvSpPr>
        <p:spPr>
          <a:xfrm>
            <a:off x="2332743" y="607056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694" name="TextBox 13"/>
          <p:cNvSpPr txBox="1"/>
          <p:nvPr/>
        </p:nvSpPr>
        <p:spPr>
          <a:xfrm>
            <a:off x="678569" y="2631129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hadn’t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caught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95" name="TextBox 14"/>
          <p:cNvSpPr txBox="1"/>
          <p:nvPr/>
        </p:nvSpPr>
        <p:spPr>
          <a:xfrm>
            <a:off x="558800" y="3730596"/>
            <a:ext cx="2072041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would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have won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96" name="TextBox 15"/>
          <p:cNvSpPr txBox="1"/>
          <p:nvPr/>
        </p:nvSpPr>
        <p:spPr>
          <a:xfrm>
            <a:off x="1059568" y="4447177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changed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97" name="TextBox 16"/>
          <p:cNvSpPr txBox="1"/>
          <p:nvPr/>
        </p:nvSpPr>
        <p:spPr>
          <a:xfrm>
            <a:off x="678569" y="5050337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will wake up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98" name="TextBox 17"/>
          <p:cNvSpPr txBox="1"/>
          <p:nvPr/>
        </p:nvSpPr>
        <p:spPr>
          <a:xfrm>
            <a:off x="1579917" y="5903226"/>
            <a:ext cx="99536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feel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99" name="Стрелка вправо 18"/>
          <p:cNvSpPr/>
          <p:nvPr/>
        </p:nvSpPr>
        <p:spPr>
          <a:xfrm rot="11286513">
            <a:off x="8381631" y="237336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00" name="Стрелка вправо 19"/>
          <p:cNvSpPr/>
          <p:nvPr/>
        </p:nvSpPr>
        <p:spPr>
          <a:xfrm rot="11460228">
            <a:off x="8664527" y="348182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01" name="Стрелка вправо 20"/>
          <p:cNvSpPr/>
          <p:nvPr/>
        </p:nvSpPr>
        <p:spPr>
          <a:xfrm rot="11168378">
            <a:off x="8739478" y="4413165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02" name="Стрелка вправо 21"/>
          <p:cNvSpPr/>
          <p:nvPr/>
        </p:nvSpPr>
        <p:spPr>
          <a:xfrm rot="10800000">
            <a:off x="8501923" y="499955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03" name="Стрелка вправо 22"/>
          <p:cNvSpPr/>
          <p:nvPr/>
        </p:nvSpPr>
        <p:spPr>
          <a:xfrm rot="11372311">
            <a:off x="8906983" y="608808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04" name="TextBox 23"/>
          <p:cNvSpPr txBox="1"/>
          <p:nvPr/>
        </p:nvSpPr>
        <p:spPr>
          <a:xfrm>
            <a:off x="9428498" y="2256917"/>
            <a:ext cx="2176024" cy="39624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hadn’t borrow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05" name="TextBox 24"/>
          <p:cNvSpPr txBox="1"/>
          <p:nvPr/>
        </p:nvSpPr>
        <p:spPr>
          <a:xfrm>
            <a:off x="9538857" y="3450065"/>
            <a:ext cx="2408651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wouldn’t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have used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06" name="TextBox 25"/>
          <p:cNvSpPr txBox="1"/>
          <p:nvPr/>
        </p:nvSpPr>
        <p:spPr>
          <a:xfrm>
            <a:off x="9888409" y="4346314"/>
            <a:ext cx="1916731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don’t put up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07" name="TextBox 26"/>
          <p:cNvSpPr txBox="1"/>
          <p:nvPr/>
        </p:nvSpPr>
        <p:spPr>
          <a:xfrm>
            <a:off x="9506346" y="4883110"/>
            <a:ext cx="1635788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would tell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08" name="TextBox 27"/>
          <p:cNvSpPr txBox="1"/>
          <p:nvPr/>
        </p:nvSpPr>
        <p:spPr>
          <a:xfrm>
            <a:off x="9604380" y="6037723"/>
            <a:ext cx="1537754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had asked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9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51"/>
                                        <p:tgtEl>
                                          <p:spTgt spid="104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0">
                      <p:stCondLst>
                        <p:cond delay="indefinite"/>
                      </p:stCondLst>
                      <p:childTnLst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2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6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8">
                      <p:stCondLst>
                        <p:cond delay="indefinite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6">
                      <p:stCondLst>
                        <p:cond delay="indefinite"/>
                      </p:stCondLst>
                      <p:childTnLst>
                        <p:par>
                          <p:cTn fill="hold" id="7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0">
                      <p:stCondLst>
                        <p:cond delay="indefinite"/>
                      </p:stCondLst>
                      <p:childTnLst>
                        <p:par>
                          <p:cTn fill="hold" id="8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2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89" grpId="0" animBg="1"/>
      <p:bldP spid="1048690" grpId="0" animBg="1"/>
      <p:bldP spid="1048691" grpId="0" animBg="1"/>
      <p:bldP spid="1048692" grpId="0" animBg="1"/>
      <p:bldP spid="1048693" grpId="0" animBg="1"/>
      <p:bldP spid="1048694" grpId="0" animBg="1"/>
      <p:bldP spid="1048695" grpId="0" animBg="1"/>
      <p:bldP spid="1048696" grpId="0" animBg="1"/>
      <p:bldP spid="1048697" grpId="0" animBg="1"/>
      <p:bldP spid="1048698" grpId="0" animBg="1"/>
      <p:bldP spid="1048699" grpId="0" animBg="1"/>
      <p:bldP spid="1048700" grpId="0" animBg="1"/>
      <p:bldP spid="1048701" grpId="0" animBg="1"/>
      <p:bldP spid="1048702" grpId="0" animBg="1"/>
      <p:bldP spid="1048703" grpId="0" animBg="1"/>
      <p:bldP spid="1048704" grpId="0" animBg="1"/>
      <p:bldP spid="1048705" grpId="0" animBg="1"/>
      <p:bldP spid="1048706" grpId="0" animBg="1"/>
      <p:bldP spid="1048707" grpId="0" animBg="1"/>
      <p:bldP spid="104870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10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11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77" name="Picture 2" descr="C:\Users\1\Desktop\Для ЕГЭ\грам-каглаг25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023202" y="234657"/>
            <a:ext cx="6821664" cy="4067175"/>
          </a:xfrm>
          <a:prstGeom prst="rect"/>
          <a:noFill/>
        </p:spPr>
      </p:pic>
      <p:sp>
        <p:nvSpPr>
          <p:cNvPr id="1048712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97178" name="Picture 2" descr="C:\Users\1\Desktop\Для ЕГЭ\грам-каглаг26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795866" y="4912092"/>
            <a:ext cx="7806268" cy="1287349"/>
          </a:xfrm>
          <a:prstGeom prst="rect"/>
          <a:noFill/>
        </p:spPr>
      </p:pic>
      <p:sp>
        <p:nvSpPr>
          <p:cNvPr id="1048713" name="Стрелка вправо 12"/>
          <p:cNvSpPr/>
          <p:nvPr/>
        </p:nvSpPr>
        <p:spPr>
          <a:xfrm rot="11380384">
            <a:off x="8175907" y="515298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14" name="Стрелка вправо 13"/>
          <p:cNvSpPr/>
          <p:nvPr/>
        </p:nvSpPr>
        <p:spPr>
          <a:xfrm rot="11372311">
            <a:off x="5028354" y="597300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15" name="TextBox 17"/>
          <p:cNvSpPr txBox="1"/>
          <p:nvPr/>
        </p:nvSpPr>
        <p:spPr>
          <a:xfrm>
            <a:off x="9063979" y="5155656"/>
            <a:ext cx="1637888" cy="461665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4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had </a:t>
            </a:r>
            <a:r>
              <a:rPr b="1" dirty="0" sz="24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been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16" name="TextBox 18"/>
          <p:cNvSpPr txBox="1"/>
          <p:nvPr/>
        </p:nvSpPr>
        <p:spPr>
          <a:xfrm>
            <a:off x="6208874" y="5999386"/>
            <a:ext cx="869259" cy="461665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4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was</a:t>
            </a:r>
            <a:endParaRPr b="1" dirty="0" sz="24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3" grpId="0" animBg="1"/>
      <p:bldP spid="1048714" grpId="0" animBg="1"/>
      <p:bldP spid="1048715" grpId="0" animBg="1"/>
      <p:bldP spid="10487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7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18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19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79" name="Picture 2" descr="C:\Users\1\Desktop\Для ЕГЭ\грам-каглаг27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127095" y="435683"/>
            <a:ext cx="5845703" cy="6020202"/>
          </a:xfrm>
          <a:prstGeom prst="rect"/>
          <a:noFill/>
        </p:spPr>
      </p:pic>
      <p:sp>
        <p:nvSpPr>
          <p:cNvPr id="1048720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22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23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80" name="Picture 2" descr="C:\Users\1\Desktop\Для ЕГЭ\грам-каглаг28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986730" y="459288"/>
            <a:ext cx="5998775" cy="2576276"/>
          </a:xfrm>
          <a:prstGeom prst="rect"/>
          <a:noFill/>
        </p:spPr>
      </p:pic>
      <p:pic>
        <p:nvPicPr>
          <p:cNvPr id="2097181" name="Picture 3" descr="C:\Users\1\Desktop\Для ЕГЭ\грам-каглаг29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4968805" y="3045590"/>
            <a:ext cx="6016700" cy="3304410"/>
          </a:xfrm>
          <a:prstGeom prst="rect"/>
          <a:noFill/>
        </p:spPr>
      </p:pic>
      <p:sp>
        <p:nvSpPr>
          <p:cNvPr id="1048724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5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26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27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82" name="Picture 2" descr="C:\Users\1\Desktop\Для ЕГЭ\грам-каглаг30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2556933" y="1947335"/>
            <a:ext cx="7078134" cy="3755280"/>
          </a:xfrm>
          <a:prstGeom prst="rect"/>
          <a:noFill/>
        </p:spPr>
      </p:pic>
      <p:sp>
        <p:nvSpPr>
          <p:cNvPr id="1048728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9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30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31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83" name="Picture 2" descr="C:\Users\1\Desktop\Для ЕГЭ\грам-каглаг31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-44137" y="2243362"/>
            <a:ext cx="6157068" cy="3292450"/>
          </a:xfrm>
          <a:prstGeom prst="rect"/>
          <a:noFill/>
        </p:spPr>
      </p:pic>
      <p:pic>
        <p:nvPicPr>
          <p:cNvPr id="2097184" name="Picture 3" descr="C:\Users\1\Desktop\Для ЕГЭ\грам-каглаг32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6112931" y="2065867"/>
            <a:ext cx="6079067" cy="3647441"/>
          </a:xfrm>
          <a:prstGeom prst="rect"/>
          <a:noFill/>
        </p:spPr>
      </p:pic>
      <p:sp>
        <p:nvSpPr>
          <p:cNvPr id="1048732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3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34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35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85" name="Picture 2" descr="C:\Users\1\Desktop\Для ЕГЭ\грам-каглаг33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148328" y="443757"/>
            <a:ext cx="6574546" cy="2769342"/>
          </a:xfrm>
          <a:prstGeom prst="rect"/>
          <a:noFill/>
        </p:spPr>
      </p:pic>
      <p:pic>
        <p:nvPicPr>
          <p:cNvPr id="2097186" name="Picture 3" descr="C:\Users\1\Desktop\Для ЕГЭ\грам-каглаг34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5259771" y="3213099"/>
            <a:ext cx="6445675" cy="3407834"/>
          </a:xfrm>
          <a:prstGeom prst="rect"/>
          <a:noFill/>
        </p:spPr>
      </p:pic>
      <p:sp>
        <p:nvSpPr>
          <p:cNvPr id="1048736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7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38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39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87" name="Picture 2" descr="C:\Users\1\Desktop\Для ЕГЭ\грам-каглаг35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088177" y="2856438"/>
            <a:ext cx="7427868" cy="2443696"/>
          </a:xfrm>
          <a:prstGeom prst="rect"/>
          <a:noFill/>
        </p:spPr>
      </p:pic>
      <p:sp>
        <p:nvSpPr>
          <p:cNvPr id="1048740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1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42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43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88" name="Picture 2" descr="C:\Users\1\Desktop\Для ЕГЭ\грам-каглаг36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708402" y="215544"/>
            <a:ext cx="5918200" cy="3063763"/>
          </a:xfrm>
          <a:prstGeom prst="rect"/>
          <a:noFill/>
        </p:spPr>
      </p:pic>
      <p:pic>
        <p:nvPicPr>
          <p:cNvPr id="2097189" name="Picture 3" descr="C:\Users\1\Desktop\Для ЕГЭ\грам-каглаг37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3708402" y="3279307"/>
            <a:ext cx="5598583" cy="3403790"/>
          </a:xfrm>
          <a:prstGeom prst="rect"/>
          <a:noFill/>
        </p:spPr>
      </p:pic>
      <p:sp>
        <p:nvSpPr>
          <p:cNvPr id="1048744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Заголовок 1"/>
          <p:cNvSpPr>
            <a:spLocks noGrp="1"/>
          </p:cNvSpPr>
          <p:nvPr>
            <p:ph type="title"/>
          </p:nvPr>
        </p:nvSpPr>
        <p:spPr>
          <a:xfrm>
            <a:off x="3048000" y="365125"/>
            <a:ext cx="8305800" cy="1325563"/>
          </a:xfrm>
        </p:spPr>
        <p:txBody>
          <a:bodyPr>
            <a:normAutofit fontScale="90000"/>
          </a:bodyPr>
          <a:p>
            <a:r>
              <a:rPr b="1" dirty="0" lang="ru-RU" smtClean="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РЕКОМЕНДАЦИИ ПО ВЫПОЛНЕНИЮ ЗАДАНИЙ 19-25</a:t>
            </a:r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597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99800" cy="4863042"/>
          </a:xfrm>
        </p:spPr>
        <p:txBody>
          <a:bodyPr>
            <a:normAutofit fontScale="78571" lnSpcReduction="10000"/>
          </a:bodyPr>
          <a:p>
            <a:r>
              <a:rPr dirty="0" lang="ru-RU" smtClean="0"/>
              <a:t>При </a:t>
            </a:r>
            <a:r>
              <a:rPr dirty="0" lang="ru-RU"/>
              <a:t>определении временной формы глагола обращайте внимание на </a:t>
            </a:r>
            <a:r>
              <a:rPr b="1" dirty="0" i="1" lang="ru-RU" u="sng"/>
              <a:t>ключевые слова</a:t>
            </a:r>
            <a:r>
              <a:rPr dirty="0" lang="ru-RU"/>
              <a:t>. Поищите в предложении те слова, которые помогут определить нужное время. </a:t>
            </a:r>
            <a:r>
              <a:rPr b="1" dirty="0" i="1" lang="ru-RU" u="sng"/>
              <a:t>Вернитесь к предыдущему предложению </a:t>
            </a:r>
            <a:r>
              <a:rPr dirty="0" lang="ru-RU"/>
              <a:t>и посмотрите, в каком времени стоит глагол. Также обратите внимание на время последующего предложения. Помните, что все предложения в тексте </a:t>
            </a:r>
            <a:r>
              <a:rPr b="1" dirty="0" i="1" lang="ru-RU" u="sng"/>
              <a:t>взаимосвязаны</a:t>
            </a:r>
            <a:r>
              <a:rPr dirty="0" lang="ru-RU" smtClean="0"/>
              <a:t>.</a:t>
            </a:r>
          </a:p>
          <a:p>
            <a:r>
              <a:rPr dirty="0" lang="ru-RU" smtClean="0"/>
              <a:t>Обязательно </a:t>
            </a:r>
            <a:r>
              <a:rPr dirty="0" lang="ru-RU"/>
              <a:t>обратите внимание на тип предложения. Если перед глаголом стоит </a:t>
            </a:r>
            <a:r>
              <a:rPr b="1" dirty="0" i="1" lang="ru-RU" err="1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not</a:t>
            </a:r>
            <a:r>
              <a:rPr dirty="0" lang="ru-RU"/>
              <a:t>, следует вспомнить</a:t>
            </a:r>
            <a:r>
              <a:rPr dirty="0" lang="ru-RU" smtClean="0"/>
              <a:t>, как </a:t>
            </a:r>
            <a:r>
              <a:rPr dirty="0" lang="ru-RU"/>
              <a:t>образуется отрицательная форма сказуемого в требуемом времени. Если предложение вопросительное, </a:t>
            </a:r>
            <a:r>
              <a:rPr b="1" dirty="0" i="1" lang="ru-RU" u="sng"/>
              <a:t>следует записать ответ с учётом порядка слов в вопросительном предложении</a:t>
            </a:r>
            <a:r>
              <a:rPr dirty="0" lang="ru-RU"/>
              <a:t>.</a:t>
            </a:r>
          </a:p>
          <a:p>
            <a:r>
              <a:rPr dirty="0" lang="ru-RU" smtClean="0"/>
              <a:t>Не </a:t>
            </a:r>
            <a:r>
              <a:rPr dirty="0" lang="ru-RU"/>
              <a:t>забывайте и о правилах прибавления различных </a:t>
            </a:r>
            <a:r>
              <a:rPr b="1" dirty="0" i="1" lang="ru-RU" u="sng"/>
              <a:t>окончаний</a:t>
            </a:r>
            <a:r>
              <a:rPr dirty="0" lang="ru-RU"/>
              <a:t> к глаголу</a:t>
            </a:r>
            <a:r>
              <a:rPr dirty="0" lang="ru-RU" smtClean="0"/>
              <a:t>!</a:t>
            </a:r>
          </a:p>
          <a:p>
            <a:r>
              <a:rPr dirty="0" lang="ru-RU" smtClean="0"/>
              <a:t>Очень </a:t>
            </a:r>
            <a:r>
              <a:rPr dirty="0" lang="ru-RU"/>
              <a:t>часто в задании требуется образовать от глагола причастие или герундий. Если требуется образовать герундий, надо прибавить к глаголу окончание </a:t>
            </a:r>
            <a:r>
              <a:rPr dirty="0" i="1" lang="ru-RU" err="1"/>
              <a:t>ing</a:t>
            </a:r>
            <a:r>
              <a:rPr dirty="0" lang="ru-RU"/>
              <a:t>. Если требуется образовать причастие, то надо решить, какое это причастие — активное (</a:t>
            </a:r>
            <a:r>
              <a:rPr dirty="0" i="1" lang="ru-RU" err="1"/>
              <a:t>Ving</a:t>
            </a:r>
            <a:r>
              <a:rPr dirty="0" lang="ru-RU"/>
              <a:t>) или пассивное (</a:t>
            </a:r>
            <a:r>
              <a:rPr dirty="0" i="1" lang="ru-RU"/>
              <a:t>V3</a:t>
            </a:r>
            <a:r>
              <a:rPr dirty="0" lang="ru-RU"/>
              <a:t>).</a:t>
            </a:r>
            <a:br>
              <a:rPr dirty="0" lang="ru-RU"/>
            </a:br>
            <a:endParaRPr dirty="0" lang="ru-RU"/>
          </a:p>
        </p:txBody>
      </p:sp>
      <p:sp useBgFill="1">
        <p:nvSpPr>
          <p:cNvPr id="1048598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5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46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47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0" name="Picture 2" descr="C:\Users\1\Desktop\Для ЕГЭ\грам-каглаг38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039533" y="2056871"/>
            <a:ext cx="6663919" cy="3073929"/>
          </a:xfrm>
          <a:prstGeom prst="rect"/>
          <a:noFill/>
        </p:spPr>
      </p:pic>
      <p:sp>
        <p:nvSpPr>
          <p:cNvPr id="1048748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49" name="Стрелка вправо 6"/>
          <p:cNvSpPr/>
          <p:nvPr/>
        </p:nvSpPr>
        <p:spPr>
          <a:xfrm rot="10359090">
            <a:off x="7464650" y="223917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50" name="Стрелка вправо 7"/>
          <p:cNvSpPr/>
          <p:nvPr/>
        </p:nvSpPr>
        <p:spPr>
          <a:xfrm rot="10800000">
            <a:off x="7887647" y="285114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51" name="Стрелка вправо 8"/>
          <p:cNvSpPr/>
          <p:nvPr/>
        </p:nvSpPr>
        <p:spPr>
          <a:xfrm rot="10187426">
            <a:off x="8043031" y="351022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52" name="Стрелка вправо 9"/>
          <p:cNvSpPr/>
          <p:nvPr/>
        </p:nvSpPr>
        <p:spPr>
          <a:xfrm rot="11380384">
            <a:off x="9052059" y="424052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53" name="Стрелка вправо 10"/>
          <p:cNvSpPr/>
          <p:nvPr/>
        </p:nvSpPr>
        <p:spPr>
          <a:xfrm rot="11372311">
            <a:off x="7882496" y="4938228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54" name="TextBox 11"/>
          <p:cNvSpPr txBox="1"/>
          <p:nvPr/>
        </p:nvSpPr>
        <p:spPr>
          <a:xfrm>
            <a:off x="8415788" y="1896469"/>
            <a:ext cx="891159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to be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55" name="TextBox 12"/>
          <p:cNvSpPr txBox="1"/>
          <p:nvPr/>
        </p:nvSpPr>
        <p:spPr>
          <a:xfrm>
            <a:off x="9046961" y="2654269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to open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56" name="TextBox 13"/>
          <p:cNvSpPr txBox="1"/>
          <p:nvPr/>
        </p:nvSpPr>
        <p:spPr>
          <a:xfrm>
            <a:off x="9011681" y="3370515"/>
            <a:ext cx="1916731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carry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57" name="TextBox 14"/>
          <p:cNvSpPr txBox="1"/>
          <p:nvPr/>
        </p:nvSpPr>
        <p:spPr>
          <a:xfrm>
            <a:off x="9753141" y="4135931"/>
            <a:ext cx="1181657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coming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58" name="TextBox 15"/>
          <p:cNvSpPr txBox="1"/>
          <p:nvPr/>
        </p:nvSpPr>
        <p:spPr>
          <a:xfrm>
            <a:off x="8759572" y="4930745"/>
            <a:ext cx="922019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to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be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59" name="Стрелка вправо 16"/>
          <p:cNvSpPr/>
          <p:nvPr/>
        </p:nvSpPr>
        <p:spPr>
          <a:xfrm>
            <a:off x="2073804" y="209652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60" name="Стрелка вправо 17"/>
          <p:cNvSpPr/>
          <p:nvPr/>
        </p:nvSpPr>
        <p:spPr>
          <a:xfrm>
            <a:off x="2081742" y="261202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61" name="Стрелка вправо 18"/>
          <p:cNvSpPr/>
          <p:nvPr/>
        </p:nvSpPr>
        <p:spPr>
          <a:xfrm>
            <a:off x="2081742" y="3137932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62" name="Стрелка вправо 19"/>
          <p:cNvSpPr/>
          <p:nvPr/>
        </p:nvSpPr>
        <p:spPr>
          <a:xfrm>
            <a:off x="2073804" y="3832197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63" name="Стрелка вправо 20"/>
          <p:cNvSpPr/>
          <p:nvPr/>
        </p:nvSpPr>
        <p:spPr>
          <a:xfrm>
            <a:off x="1897768" y="439952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64" name="TextBox 21"/>
          <p:cNvSpPr txBox="1"/>
          <p:nvPr/>
        </p:nvSpPr>
        <p:spPr>
          <a:xfrm>
            <a:off x="705205" y="1980078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dropping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65" name="TextBox 22"/>
          <p:cNvSpPr txBox="1"/>
          <p:nvPr/>
        </p:nvSpPr>
        <p:spPr>
          <a:xfrm>
            <a:off x="617539" y="2579186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open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66" name="TextBox 23"/>
          <p:cNvSpPr txBox="1"/>
          <p:nvPr/>
        </p:nvSpPr>
        <p:spPr>
          <a:xfrm>
            <a:off x="462667" y="3050088"/>
            <a:ext cx="2064633" cy="70104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opening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/ closing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67" name="TextBox 24"/>
          <p:cNvSpPr txBox="1"/>
          <p:nvPr/>
        </p:nvSpPr>
        <p:spPr>
          <a:xfrm>
            <a:off x="400403" y="3799359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to come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68" name="TextBox 25"/>
          <p:cNvSpPr txBox="1"/>
          <p:nvPr/>
        </p:nvSpPr>
        <p:spPr>
          <a:xfrm>
            <a:off x="1101371" y="4347192"/>
            <a:ext cx="1049517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to go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43"/>
                                        <p:tgtEl>
                                          <p:spTgt spid="1048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0">
                      <p:stCondLst>
                        <p:cond delay="indefinite"/>
                      </p:stCondLst>
                      <p:childTnLst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2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4">
                      <p:stCondLst>
                        <p:cond delay="indefinite"/>
                      </p:stCondLst>
                      <p:childTnLst>
                        <p:par>
                          <p:cTn fill="hold" id="6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6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8">
                      <p:stCondLst>
                        <p:cond delay="indefinite"/>
                      </p:stCondLst>
                      <p:childTnLst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2">
                      <p:stCondLst>
                        <p:cond delay="indefinite"/>
                      </p:stCondLst>
                      <p:childTnLst>
                        <p:par>
                          <p:cTn fill="hold" id="7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6">
                      <p:stCondLst>
                        <p:cond delay="indefinite"/>
                      </p:stCondLst>
                      <p:childTnLst>
                        <p:par>
                          <p:cTn fill="hold" id="7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0">
                      <p:stCondLst>
                        <p:cond delay="indefinite"/>
                      </p:stCondLst>
                      <p:childTnLst>
                        <p:par>
                          <p:cTn fill="hold" id="8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2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9" grpId="0" animBg="1"/>
      <p:bldP spid="1048750" grpId="0" animBg="1"/>
      <p:bldP spid="1048751" grpId="0" animBg="1"/>
      <p:bldP spid="1048752" grpId="0" animBg="1"/>
      <p:bldP spid="1048753" grpId="0" animBg="1"/>
      <p:bldP spid="1048754" grpId="0" animBg="1"/>
      <p:bldP spid="1048755" grpId="0" animBg="1"/>
      <p:bldP spid="1048756" grpId="0" animBg="1"/>
      <p:bldP spid="1048757" grpId="0" animBg="1"/>
      <p:bldP spid="1048758" grpId="0" animBg="1"/>
      <p:bldP spid="1048759" grpId="0" animBg="1"/>
      <p:bldP spid="1048760" grpId="0" animBg="1"/>
      <p:bldP spid="1048761" grpId="0" animBg="1"/>
      <p:bldP spid="1048762" grpId="0" animBg="1"/>
      <p:bldP spid="1048763" grpId="0" animBg="1"/>
      <p:bldP spid="1048764" grpId="0" animBg="1"/>
      <p:bldP spid="1048765" grpId="0" animBg="1"/>
      <p:bldP spid="1048766" grpId="0" animBg="1"/>
      <p:bldP spid="1048767" grpId="0" animBg="1"/>
      <p:bldP spid="104876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9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70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71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1" name="Picture 2" descr="C:\Users\1\Desktop\Для ЕГЭ\грам-каглаг39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522133" y="1493425"/>
            <a:ext cx="5984436" cy="4230041"/>
          </a:xfrm>
          <a:prstGeom prst="rect"/>
          <a:noFill/>
        </p:spPr>
      </p:pic>
      <p:sp>
        <p:nvSpPr>
          <p:cNvPr id="1048772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74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75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2" name="Picture 2" descr="C:\Users\1\Desktop\Для ЕГЭ\грам-каглаг40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564466" y="791633"/>
            <a:ext cx="5223037" cy="5626100"/>
          </a:xfrm>
          <a:prstGeom prst="rect"/>
          <a:noFill/>
        </p:spPr>
      </p:pic>
      <p:sp>
        <p:nvSpPr>
          <p:cNvPr id="1048776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7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78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79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3" name="Picture 2" descr="C:\Users\1\Desktop\Для ЕГЭ\грам-каглаг41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649661" y="588083"/>
            <a:ext cx="5291137" cy="5869589"/>
          </a:xfrm>
          <a:prstGeom prst="rect"/>
          <a:noFill/>
        </p:spPr>
      </p:pic>
      <p:sp>
        <p:nvSpPr>
          <p:cNvPr id="1048780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1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82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783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4" name="Picture 2" descr="C:\Users\1\Desktop\Для ЕГЭ\грам-каглаг42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060700" y="2533650"/>
            <a:ext cx="6645008" cy="2089150"/>
          </a:xfrm>
          <a:prstGeom prst="rect"/>
          <a:noFill/>
        </p:spPr>
      </p:pic>
      <p:sp>
        <p:nvSpPr>
          <p:cNvPr id="1048784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85" name="Стрелка вправо 6"/>
          <p:cNvSpPr/>
          <p:nvPr/>
        </p:nvSpPr>
        <p:spPr>
          <a:xfrm rot="433766">
            <a:off x="1897768" y="253365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86" name="Стрелка вправо 7"/>
          <p:cNvSpPr/>
          <p:nvPr/>
        </p:nvSpPr>
        <p:spPr>
          <a:xfrm>
            <a:off x="1958318" y="3190845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87" name="Стрелка вправо 8"/>
          <p:cNvSpPr/>
          <p:nvPr/>
        </p:nvSpPr>
        <p:spPr>
          <a:xfrm>
            <a:off x="2072391" y="404607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88" name="Стрелка вправо 9"/>
          <p:cNvSpPr/>
          <p:nvPr/>
        </p:nvSpPr>
        <p:spPr>
          <a:xfrm rot="10800000">
            <a:off x="8021637" y="2864333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89" name="Стрелка вправо 10"/>
          <p:cNvSpPr/>
          <p:nvPr/>
        </p:nvSpPr>
        <p:spPr>
          <a:xfrm rot="10157634">
            <a:off x="7340964" y="336878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90" name="TextBox 11"/>
          <p:cNvSpPr txBox="1"/>
          <p:nvPr/>
        </p:nvSpPr>
        <p:spPr>
          <a:xfrm>
            <a:off x="461255" y="2426485"/>
            <a:ext cx="1778883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having stolen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91" name="TextBox 12"/>
          <p:cNvSpPr txBox="1"/>
          <p:nvPr/>
        </p:nvSpPr>
        <p:spPr>
          <a:xfrm>
            <a:off x="1083732" y="3178115"/>
            <a:ext cx="988659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to see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92" name="TextBox 13"/>
          <p:cNvSpPr txBox="1"/>
          <p:nvPr/>
        </p:nvSpPr>
        <p:spPr>
          <a:xfrm>
            <a:off x="772493" y="3947666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opening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93" name="TextBox 14"/>
          <p:cNvSpPr txBox="1"/>
          <p:nvPr/>
        </p:nvSpPr>
        <p:spPr>
          <a:xfrm>
            <a:off x="8982604" y="2710148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meeting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94" name="TextBox 15"/>
          <p:cNvSpPr txBox="1"/>
          <p:nvPr/>
        </p:nvSpPr>
        <p:spPr>
          <a:xfrm>
            <a:off x="8347604" y="3190845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to hear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95" name="Стрелка вправо 16"/>
          <p:cNvSpPr/>
          <p:nvPr/>
        </p:nvSpPr>
        <p:spPr>
          <a:xfrm rot="12197415">
            <a:off x="7840309" y="4928927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96" name="Стрелка вправо 17"/>
          <p:cNvSpPr/>
          <p:nvPr/>
        </p:nvSpPr>
        <p:spPr>
          <a:xfrm rot="10800000">
            <a:off x="7345538" y="378259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797" name="TextBox 18"/>
          <p:cNvSpPr txBox="1"/>
          <p:nvPr/>
        </p:nvSpPr>
        <p:spPr>
          <a:xfrm>
            <a:off x="8982604" y="5030283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going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798" name="TextBox 19"/>
          <p:cNvSpPr txBox="1"/>
          <p:nvPr/>
        </p:nvSpPr>
        <p:spPr>
          <a:xfrm>
            <a:off x="8275565" y="3729577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committing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9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51"/>
                                        <p:tgtEl>
                                          <p:spTgt spid="104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5" grpId="0" animBg="1"/>
      <p:bldP spid="1048786" grpId="0" animBg="1"/>
      <p:bldP spid="1048787" grpId="0" animBg="1"/>
      <p:bldP spid="1048788" grpId="0" animBg="1"/>
      <p:bldP spid="1048789" grpId="0" animBg="1"/>
      <p:bldP spid="1048790" grpId="0" animBg="1"/>
      <p:bldP spid="1048791" grpId="0" animBg="1"/>
      <p:bldP spid="1048792" grpId="0" animBg="1"/>
      <p:bldP spid="1048793" grpId="0" animBg="1"/>
      <p:bldP spid="1048794" grpId="0" animBg="1"/>
      <p:bldP spid="1048795" grpId="0" animBg="1"/>
      <p:bldP spid="1048796" grpId="0" animBg="1"/>
      <p:bldP spid="1048797" grpId="0" animBg="1"/>
      <p:bldP spid="104879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9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00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801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5" name="Picture 2" descr="C:\Users\1\Desktop\Для ЕГЭ\грам-каглаг43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524250" y="690212"/>
            <a:ext cx="4959350" cy="5858132"/>
          </a:xfrm>
          <a:prstGeom prst="rect"/>
          <a:noFill/>
        </p:spPr>
      </p:pic>
      <p:sp>
        <p:nvSpPr>
          <p:cNvPr id="1048802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04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805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6" name="Picture 2" descr="C:\Users\1\Desktop\Для ЕГЭ\грам-каглаг44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806825" y="140187"/>
            <a:ext cx="4405190" cy="6504215"/>
          </a:xfrm>
          <a:prstGeom prst="rect"/>
          <a:noFill/>
        </p:spPr>
      </p:pic>
      <p:sp>
        <p:nvSpPr>
          <p:cNvPr id="1048806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7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08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809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7" name="Picture 2" descr="C:\Users\1\Desktop\Для ЕГЭ\грам-каглаг45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475038" y="2388128"/>
            <a:ext cx="5954910" cy="2268537"/>
          </a:xfrm>
          <a:prstGeom prst="rect"/>
          <a:noFill/>
        </p:spPr>
      </p:pic>
      <p:sp>
        <p:nvSpPr>
          <p:cNvPr id="1048810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11" name="Стрелка вправо 6"/>
          <p:cNvSpPr/>
          <p:nvPr/>
        </p:nvSpPr>
        <p:spPr>
          <a:xfrm>
            <a:off x="2108377" y="240453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12" name="Стрелка вправо 7"/>
          <p:cNvSpPr/>
          <p:nvPr/>
        </p:nvSpPr>
        <p:spPr>
          <a:xfrm rot="10800000">
            <a:off x="8426448" y="309727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13" name="TextBox 8"/>
          <p:cNvSpPr txBox="1"/>
          <p:nvPr/>
        </p:nvSpPr>
        <p:spPr>
          <a:xfrm>
            <a:off x="515936" y="2355290"/>
            <a:ext cx="2187399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excited / burning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14" name="TextBox 9"/>
          <p:cNvSpPr txBox="1"/>
          <p:nvPr/>
        </p:nvSpPr>
        <p:spPr>
          <a:xfrm>
            <a:off x="9604374" y="2897215"/>
            <a:ext cx="2431367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worried / worrying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15" name="Стрелка вправо 10"/>
          <p:cNvSpPr/>
          <p:nvPr/>
        </p:nvSpPr>
        <p:spPr>
          <a:xfrm rot="10800000">
            <a:off x="8627533" y="3913622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16" name="Стрелка вправо 11"/>
          <p:cNvSpPr/>
          <p:nvPr/>
        </p:nvSpPr>
        <p:spPr>
          <a:xfrm rot="12297401">
            <a:off x="7577137" y="471657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17" name="TextBox 12"/>
          <p:cNvSpPr txBox="1"/>
          <p:nvPr/>
        </p:nvSpPr>
        <p:spPr>
          <a:xfrm>
            <a:off x="9527491" y="3713567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Having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18" name="TextBox 13"/>
          <p:cNvSpPr txBox="1"/>
          <p:nvPr/>
        </p:nvSpPr>
        <p:spPr>
          <a:xfrm>
            <a:off x="8622769" y="4851369"/>
            <a:ext cx="2976563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frightening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/ frightened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19" name="Стрелка вправо 14"/>
          <p:cNvSpPr/>
          <p:nvPr/>
        </p:nvSpPr>
        <p:spPr>
          <a:xfrm rot="21038077">
            <a:off x="2141461" y="3575303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20" name="TextBox 16"/>
          <p:cNvSpPr txBox="1"/>
          <p:nvPr/>
        </p:nvSpPr>
        <p:spPr>
          <a:xfrm>
            <a:off x="953203" y="3587442"/>
            <a:ext cx="1312863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looking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1" grpId="0" animBg="1"/>
      <p:bldP spid="1048812" grpId="0" animBg="1"/>
      <p:bldP spid="1048813" grpId="0" animBg="1"/>
      <p:bldP spid="1048814" grpId="0" animBg="1"/>
      <p:bldP spid="1048815" grpId="0" animBg="1"/>
      <p:bldP spid="1048816" grpId="0" animBg="1"/>
      <p:bldP spid="1048817" grpId="0" animBg="1"/>
      <p:bldP spid="1048818" grpId="0" animBg="1"/>
      <p:bldP spid="1048819" grpId="0" animBg="1"/>
      <p:bldP spid="10488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1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22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823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98" name="Picture 2" descr="C:\Users\1\Desktop\Для ЕГЭ\грам-каглаг46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735386" y="723389"/>
            <a:ext cx="4949452" cy="2832610"/>
          </a:xfrm>
          <a:prstGeom prst="rect"/>
          <a:noFill/>
        </p:spPr>
      </p:pic>
      <p:pic>
        <p:nvPicPr>
          <p:cNvPr id="2097199" name="Picture 3" descr="C:\Users\1\Desktop\Для ЕГЭ\грам-каглаг47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3735388" y="3555999"/>
            <a:ext cx="4949450" cy="2709333"/>
          </a:xfrm>
          <a:prstGeom prst="rect"/>
          <a:noFill/>
        </p:spPr>
      </p:pic>
      <p:sp>
        <p:nvSpPr>
          <p:cNvPr id="1048824" name="Заголовок 1"/>
          <p:cNvSpPr txBox="1"/>
          <p:nvPr/>
        </p:nvSpPr>
        <p:spPr>
          <a:xfrm>
            <a:off x="10543470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25" name="Стрелка вправо 7"/>
          <p:cNvSpPr/>
          <p:nvPr/>
        </p:nvSpPr>
        <p:spPr>
          <a:xfrm rot="21237661">
            <a:off x="2490581" y="127317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26" name="Стрелка вправо 8"/>
          <p:cNvSpPr/>
          <p:nvPr/>
        </p:nvSpPr>
        <p:spPr>
          <a:xfrm>
            <a:off x="2416175" y="2310312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27" name="Стрелка вправо 9"/>
          <p:cNvSpPr/>
          <p:nvPr/>
        </p:nvSpPr>
        <p:spPr>
          <a:xfrm>
            <a:off x="2377632" y="399539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28" name="Стрелка вправо 10"/>
          <p:cNvSpPr/>
          <p:nvPr/>
        </p:nvSpPr>
        <p:spPr>
          <a:xfrm rot="10800000">
            <a:off x="8604602" y="1622605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29" name="Стрелка вправо 11"/>
          <p:cNvSpPr/>
          <p:nvPr/>
        </p:nvSpPr>
        <p:spPr>
          <a:xfrm rot="10157634">
            <a:off x="8280140" y="291430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30" name="TextBox 12"/>
          <p:cNvSpPr txBox="1"/>
          <p:nvPr/>
        </p:nvSpPr>
        <p:spPr>
          <a:xfrm>
            <a:off x="1488189" y="1222495"/>
            <a:ext cx="1778883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first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31" name="TextBox 13"/>
          <p:cNvSpPr txBox="1"/>
          <p:nvPr/>
        </p:nvSpPr>
        <p:spPr>
          <a:xfrm>
            <a:off x="1266825" y="2139694"/>
            <a:ext cx="1383770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have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come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32" name="TextBox 14"/>
          <p:cNvSpPr txBox="1"/>
          <p:nvPr/>
        </p:nvSpPr>
        <p:spPr>
          <a:xfrm>
            <a:off x="947606" y="3878944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swept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33" name="TextBox 15"/>
          <p:cNvSpPr txBox="1"/>
          <p:nvPr/>
        </p:nvSpPr>
        <p:spPr>
          <a:xfrm>
            <a:off x="9153172" y="1589768"/>
            <a:ext cx="1586867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err="1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couldnot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34" name="TextBox 16"/>
          <p:cNvSpPr txBox="1"/>
          <p:nvPr/>
        </p:nvSpPr>
        <p:spPr>
          <a:xfrm>
            <a:off x="9234134" y="2658064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worse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35" name="Стрелка вправо 17"/>
          <p:cNvSpPr/>
          <p:nvPr/>
        </p:nvSpPr>
        <p:spPr>
          <a:xfrm rot="10800000">
            <a:off x="8279942" y="582313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36" name="Стрелка вправо 18"/>
          <p:cNvSpPr/>
          <p:nvPr/>
        </p:nvSpPr>
        <p:spPr>
          <a:xfrm rot="10800000">
            <a:off x="7689143" y="460322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37" name="TextBox 19"/>
          <p:cNvSpPr txBox="1"/>
          <p:nvPr/>
        </p:nvSpPr>
        <p:spPr>
          <a:xfrm>
            <a:off x="9356196" y="5704359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geese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38" name="TextBox 20"/>
          <p:cNvSpPr txBox="1"/>
          <p:nvPr/>
        </p:nvSpPr>
        <p:spPr>
          <a:xfrm>
            <a:off x="8624274" y="4510555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reversed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43"/>
                                        <p:tgtEl>
                                          <p:spTgt spid="1048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25" grpId="0" animBg="1"/>
      <p:bldP spid="1048826" grpId="0" animBg="1"/>
      <p:bldP spid="1048827" grpId="0" animBg="1"/>
      <p:bldP spid="1048828" grpId="0" animBg="1"/>
      <p:bldP spid="1048829" grpId="0" animBg="1"/>
      <p:bldP spid="1048830" grpId="0" animBg="1"/>
      <p:bldP spid="1048831" grpId="0" animBg="1"/>
      <p:bldP spid="1048832" grpId="0" animBg="1"/>
      <p:bldP spid="1048833" grpId="0" animBg="1"/>
      <p:bldP spid="1048834" grpId="0" animBg="1"/>
      <p:bldP spid="1048835" grpId="0" animBg="1"/>
      <p:bldP spid="1048836" grpId="0" animBg="1"/>
      <p:bldP spid="1048837" grpId="0" animBg="1"/>
      <p:bldP spid="104883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9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40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841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200" name="Picture 2" descr="C:\Users\1\Desktop\Для ЕГЭ\грам-каглаг48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949172" y="588083"/>
            <a:ext cx="5025495" cy="5890417"/>
          </a:xfrm>
          <a:prstGeom prst="rect"/>
          <a:noFill/>
        </p:spPr>
      </p:pic>
      <p:sp>
        <p:nvSpPr>
          <p:cNvPr id="1048842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43" name="Стрелка вправо 6"/>
          <p:cNvSpPr/>
          <p:nvPr/>
        </p:nvSpPr>
        <p:spPr>
          <a:xfrm rot="21008117">
            <a:off x="2667707" y="139844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44" name="Стрелка вправо 7"/>
          <p:cNvSpPr/>
          <p:nvPr/>
        </p:nvSpPr>
        <p:spPr>
          <a:xfrm>
            <a:off x="2581853" y="269711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45" name="Стрелка вправо 8"/>
          <p:cNvSpPr/>
          <p:nvPr/>
        </p:nvSpPr>
        <p:spPr>
          <a:xfrm>
            <a:off x="2626705" y="422500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46" name="Стрелка вправо 9"/>
          <p:cNvSpPr/>
          <p:nvPr/>
        </p:nvSpPr>
        <p:spPr>
          <a:xfrm rot="11567057">
            <a:off x="7664274" y="1870252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47" name="Стрелка вправо 10"/>
          <p:cNvSpPr/>
          <p:nvPr/>
        </p:nvSpPr>
        <p:spPr>
          <a:xfrm rot="10157634">
            <a:off x="7711029" y="3279996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48" name="TextBox 11"/>
          <p:cNvSpPr txBox="1"/>
          <p:nvPr/>
        </p:nvSpPr>
        <p:spPr>
          <a:xfrm>
            <a:off x="1266824" y="1472228"/>
            <a:ext cx="1778883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err="1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donot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follow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49" name="TextBox 12"/>
          <p:cNvSpPr txBox="1"/>
          <p:nvPr/>
        </p:nvSpPr>
        <p:spPr>
          <a:xfrm>
            <a:off x="1732135" y="2580669"/>
            <a:ext cx="988659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best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50" name="TextBox 13"/>
          <p:cNvSpPr txBox="1"/>
          <p:nvPr/>
        </p:nvSpPr>
        <p:spPr>
          <a:xfrm>
            <a:off x="1109658" y="4096849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had taken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51" name="TextBox 14"/>
          <p:cNvSpPr txBox="1"/>
          <p:nvPr/>
        </p:nvSpPr>
        <p:spPr>
          <a:xfrm>
            <a:off x="8604602" y="1953860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celebrities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52" name="TextBox 15"/>
          <p:cNvSpPr txBox="1"/>
          <p:nvPr/>
        </p:nvSpPr>
        <p:spPr>
          <a:xfrm>
            <a:off x="8926233" y="2958568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was made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53" name="Стрелка вправо 16"/>
          <p:cNvSpPr/>
          <p:nvPr/>
        </p:nvSpPr>
        <p:spPr>
          <a:xfrm rot="10800000">
            <a:off x="8780694" y="5946254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54" name="Стрелка вправо 17"/>
          <p:cNvSpPr/>
          <p:nvPr/>
        </p:nvSpPr>
        <p:spPr>
          <a:xfrm rot="11368684">
            <a:off x="7711629" y="521481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55" name="TextBox 18"/>
          <p:cNvSpPr txBox="1"/>
          <p:nvPr/>
        </p:nvSpPr>
        <p:spPr>
          <a:xfrm>
            <a:off x="9731800" y="5829808"/>
            <a:ext cx="2104600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would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exchange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56" name="TextBox 19"/>
          <p:cNvSpPr txBox="1"/>
          <p:nvPr/>
        </p:nvSpPr>
        <p:spPr>
          <a:xfrm>
            <a:off x="8649242" y="5113081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brought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43"/>
                                        <p:tgtEl>
                                          <p:spTgt spid="104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43" grpId="0" animBg="1"/>
      <p:bldP spid="1048844" grpId="0" animBg="1"/>
      <p:bldP spid="1048845" grpId="0" animBg="1"/>
      <p:bldP spid="1048846" grpId="0" animBg="1"/>
      <p:bldP spid="1048847" grpId="0" animBg="1"/>
      <p:bldP spid="1048848" grpId="0" animBg="1"/>
      <p:bldP spid="1048849" grpId="0" animBg="1"/>
      <p:bldP spid="1048850" grpId="0" animBg="1"/>
      <p:bldP spid="1048851" grpId="0" animBg="1"/>
      <p:bldP spid="1048852" grpId="0" animBg="1"/>
      <p:bldP spid="1048853" grpId="0" animBg="1"/>
      <p:bldP spid="1048854" grpId="0" animBg="1"/>
      <p:bldP spid="1048855" grpId="0" animBg="1"/>
      <p:bldP spid="10488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Заголовок 1"/>
          <p:cNvSpPr>
            <a:spLocks noGrp="1"/>
          </p:cNvSpPr>
          <p:nvPr>
            <p:ph type="title"/>
          </p:nvPr>
        </p:nvSpPr>
        <p:spPr>
          <a:xfrm>
            <a:off x="2895600" y="365125"/>
            <a:ext cx="8458200" cy="1325563"/>
          </a:xfrm>
        </p:spPr>
        <p:txBody>
          <a:bodyPr/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00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endParaRPr dirty="0" lang="ru-RU"/>
          </a:p>
        </p:txBody>
      </p:sp>
      <p:sp useBgFill="1">
        <p:nvSpPr>
          <p:cNvPr id="1048601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52" name="Picture 2" descr="C:\Users\1\Desktop\Для ЕГЭ\грам-каглаг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076617" y="1425692"/>
            <a:ext cx="6202851" cy="4936203"/>
          </a:xfrm>
          <a:prstGeom prst="rect"/>
          <a:noFill/>
        </p:spPr>
      </p:pic>
      <p:sp>
        <p:nvSpPr>
          <p:cNvPr id="1048602" name="TextBox 5"/>
          <p:cNvSpPr txBox="1"/>
          <p:nvPr/>
        </p:nvSpPr>
        <p:spPr>
          <a:xfrm>
            <a:off x="4586309" y="2370554"/>
            <a:ext cx="1473199" cy="307777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1400"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Present Simple</a:t>
            </a:r>
            <a:endParaRPr b="1" dirty="0" sz="14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03" name="TextBox 7"/>
          <p:cNvSpPr txBox="1"/>
          <p:nvPr/>
        </p:nvSpPr>
        <p:spPr>
          <a:xfrm>
            <a:off x="6787642" y="2369065"/>
            <a:ext cx="1780625" cy="307777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1400"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Present Continuous</a:t>
            </a:r>
            <a:endParaRPr b="1" dirty="0" sz="14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7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58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859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201" name="Picture 2" descr="C:\Users\1\Desktop\Для ЕГЭ\грам-каглаг49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468157" y="351017"/>
            <a:ext cx="5286375" cy="6353656"/>
          </a:xfrm>
          <a:prstGeom prst="rect"/>
          <a:noFill/>
        </p:spPr>
      </p:pic>
      <p:sp>
        <p:nvSpPr>
          <p:cNvPr id="1048860" name="Заголовок 1"/>
          <p:cNvSpPr txBox="1"/>
          <p:nvPr/>
        </p:nvSpPr>
        <p:spPr>
          <a:xfrm>
            <a:off x="10001603" y="588083"/>
            <a:ext cx="1529997" cy="5116276"/>
          </a:xfrm>
          <a:prstGeom prst="rect"/>
        </p:spPr>
        <p:txBody>
          <a:bodyPr anchor="ctr" bIns="45720" lIns="91440" rIns="91440" rtlCol="0" tIns="45720" vert="wordArtVert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61" name="Стрелка вправо 6"/>
          <p:cNvSpPr/>
          <p:nvPr/>
        </p:nvSpPr>
        <p:spPr>
          <a:xfrm rot="20784363">
            <a:off x="2207078" y="1246717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62" name="Стрелка вправо 7"/>
          <p:cNvSpPr/>
          <p:nvPr/>
        </p:nvSpPr>
        <p:spPr>
          <a:xfrm>
            <a:off x="2087823" y="2500653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63" name="Стрелка вправо 8"/>
          <p:cNvSpPr/>
          <p:nvPr/>
        </p:nvSpPr>
        <p:spPr>
          <a:xfrm>
            <a:off x="2072390" y="437853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64" name="Стрелка вправо 9"/>
          <p:cNvSpPr/>
          <p:nvPr/>
        </p:nvSpPr>
        <p:spPr>
          <a:xfrm rot="11357091">
            <a:off x="7011259" y="218854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65" name="Стрелка вправо 10"/>
          <p:cNvSpPr/>
          <p:nvPr/>
        </p:nvSpPr>
        <p:spPr>
          <a:xfrm rot="10157634">
            <a:off x="7879788" y="3368781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66" name="TextBox 11"/>
          <p:cNvSpPr txBox="1"/>
          <p:nvPr/>
        </p:nvSpPr>
        <p:spPr>
          <a:xfrm>
            <a:off x="1182949" y="1359502"/>
            <a:ext cx="1949718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was </a:t>
            </a:r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constructed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67" name="TextBox 12"/>
          <p:cNvSpPr txBox="1"/>
          <p:nvPr/>
        </p:nvSpPr>
        <p:spPr>
          <a:xfrm>
            <a:off x="1266824" y="2384206"/>
            <a:ext cx="988659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oldest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68" name="TextBox 13"/>
          <p:cNvSpPr txBox="1"/>
          <p:nvPr/>
        </p:nvSpPr>
        <p:spPr>
          <a:xfrm>
            <a:off x="772493" y="4178484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children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69" name="TextBox 14"/>
          <p:cNvSpPr txBox="1"/>
          <p:nvPr/>
        </p:nvSpPr>
        <p:spPr>
          <a:xfrm>
            <a:off x="8177036" y="2256178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built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70" name="TextBox 15"/>
          <p:cNvSpPr txBox="1"/>
          <p:nvPr/>
        </p:nvSpPr>
        <p:spPr>
          <a:xfrm>
            <a:off x="8889471" y="2998168"/>
            <a:ext cx="16111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has taken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71" name="Стрелка вправо 16"/>
          <p:cNvSpPr/>
          <p:nvPr/>
        </p:nvSpPr>
        <p:spPr>
          <a:xfrm rot="11396762">
            <a:off x="8124999" y="6295359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72" name="Стрелка вправо 17"/>
          <p:cNvSpPr/>
          <p:nvPr/>
        </p:nvSpPr>
        <p:spPr>
          <a:xfrm rot="10800000">
            <a:off x="7892344" y="5508720"/>
            <a:ext cx="1259064" cy="167217"/>
          </a:xfrm>
          <a:prstGeom prst="rightArrow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lang="ru-RU"/>
          </a:p>
        </p:txBody>
      </p:sp>
      <p:sp>
        <p:nvSpPr>
          <p:cNvPr id="1048873" name="TextBox 18"/>
          <p:cNvSpPr txBox="1"/>
          <p:nvPr/>
        </p:nvSpPr>
        <p:spPr>
          <a:xfrm>
            <a:off x="9153172" y="6169943"/>
            <a:ext cx="1952272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had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74" name="TextBox 19"/>
          <p:cNvSpPr txBox="1"/>
          <p:nvPr/>
        </p:nvSpPr>
        <p:spPr>
          <a:xfrm>
            <a:off x="9151408" y="5336069"/>
            <a:ext cx="1954036" cy="400110"/>
          </a:xfrm>
          <a:prstGeom prst="rect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2000" lang="en-US" smtClean="0">
                <a:solidFill>
                  <a:schemeClr val="tx1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would choose</a:t>
            </a:r>
            <a:endParaRPr b="1" dirty="0" sz="2000" lang="ru-RU">
              <a:solidFill>
                <a:schemeClr val="tx1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43"/>
                                        <p:tgtEl>
                                          <p:spTgt spid="104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2">
                      <p:stCondLst>
                        <p:cond delay="indefinite"/>
                      </p:stCondLst>
                      <p:childTnLst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61" grpId="0" animBg="1"/>
      <p:bldP spid="1048862" grpId="0" animBg="1"/>
      <p:bldP spid="1048863" grpId="0" animBg="1"/>
      <p:bldP spid="1048864" grpId="0" animBg="1"/>
      <p:bldP spid="1048865" grpId="0" animBg="1"/>
      <p:bldP spid="1048866" grpId="0" animBg="1"/>
      <p:bldP spid="1048867" grpId="0" animBg="1"/>
      <p:bldP spid="1048868" grpId="0" animBg="1"/>
      <p:bldP spid="1048869" grpId="0" animBg="1"/>
      <p:bldP spid="1048870" grpId="0" animBg="1"/>
      <p:bldP spid="1048871" grpId="0" animBg="1"/>
      <p:bldP spid="1048872" grpId="0" animBg="1"/>
      <p:bldP spid="1048873" grpId="0" animBg="1"/>
      <p:bldP spid="104887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5" name="Заголовок 1"/>
          <p:cNvSpPr>
            <a:spLocks noGrp="1"/>
          </p:cNvSpPr>
          <p:nvPr>
            <p:ph type="title"/>
          </p:nvPr>
        </p:nvSpPr>
        <p:spPr>
          <a:xfrm>
            <a:off x="3048000" y="365125"/>
            <a:ext cx="5672667" cy="1325563"/>
          </a:xfrm>
        </p:spPr>
        <p:txBody>
          <a:bodyPr/>
          <a:p>
            <a:pPr algn="ctr"/>
            <a:r>
              <a:rPr b="1" dirty="0" lang="ru-RU" smtClean="0">
                <a:solidFill>
                  <a:srgbClr val="FF00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ВАЖНО</a:t>
            </a:r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876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91800" cy="4863042"/>
          </a:xfrm>
        </p:spPr>
        <p:txBody>
          <a:bodyPr>
            <a:normAutofit/>
          </a:bodyPr>
          <a:p>
            <a:pPr indent="0" marL="0">
              <a:buNone/>
            </a:pPr>
            <a:endParaRPr dirty="0" lang="en-US" smtClean="0"/>
          </a:p>
          <a:p>
            <a:pPr algn="ctr" indent="0" marL="0">
              <a:buNone/>
            </a:pPr>
            <a:r>
              <a:rPr b="1" dirty="0" lang="en-US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!! </a:t>
            </a:r>
            <a:r>
              <a:rPr b="1" dirty="0" lang="ru-RU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НЕ ВОЛНУЙТЕСЬ !!</a:t>
            </a:r>
          </a:p>
          <a:p>
            <a:pPr algn="ctr" indent="0" marL="0">
              <a:buNone/>
            </a:pPr>
            <a:endParaRPr b="1" dirty="0" lang="ru-RU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r>
              <a:rPr b="1" dirty="0" lang="ru-RU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ПЕРЕД ЭКЗАМЕНОМ ВАЖНО ХОРОШО ОТДОХНУТЬ, ВЫСПАТЬСЯ!</a:t>
            </a:r>
          </a:p>
          <a:p>
            <a:pPr indent="0" marL="0">
              <a:buNone/>
            </a:pPr>
            <a:endParaRPr b="1" dirty="0" lang="ru-RU" smtClean="0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0">
              <a:buNone/>
            </a:pPr>
            <a:r>
              <a:rPr b="1" dirty="0" lang="ru-RU" smtClean="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НОЧЬ ПЕРЕД ЭКЗАМЕНОМ НЕ ВЫПОЛНЯТЬ ЗАДАНИЯ – ВЕДЬ ВСЁ, ЧТО МОЖНО БЫЛО СДЕЛАТЬ, МЫ С ВАМИ УЖЕ СДЕЛАЛИ!</a:t>
            </a:r>
            <a:r>
              <a:rPr b="1" dirty="0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b="1" dirty="0" lang="ru-RU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</a:br>
            <a:endParaRPr b="1" dirty="0" lang="ru-RU"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 useBgFill="1">
        <p:nvSpPr>
          <p:cNvPr id="1048877" name="TextBox 3"/>
          <p:cNvSpPr txBox="1"/>
          <p:nvPr/>
        </p:nvSpPr>
        <p:spPr>
          <a:xfrm rot="19862102">
            <a:off x="-42863" y="-12081"/>
            <a:ext cx="2619375" cy="1200329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Заголовок 1"/>
          <p:cNvSpPr>
            <a:spLocks noGrp="1"/>
          </p:cNvSpPr>
          <p:nvPr>
            <p:ph type="title"/>
          </p:nvPr>
        </p:nvSpPr>
        <p:spPr>
          <a:xfrm>
            <a:off x="2929468" y="394996"/>
            <a:ext cx="7010400" cy="1029640"/>
          </a:xfrm>
        </p:spPr>
        <p:txBody>
          <a:bodyPr vert="horz">
            <a:noAutofit/>
          </a:bodyPr>
          <a:p>
            <a:r>
              <a:rPr b="1" dirty="0" sz="480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sz="480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05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endParaRPr dirty="0" lang="ru-RU"/>
          </a:p>
        </p:txBody>
      </p:sp>
      <p:sp useBgFill="1">
        <p:nvSpPr>
          <p:cNvPr id="1048606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53" name="Picture 2" descr="C:\Users\1\Desktop\Для ЕГЭ\грам-каглаг1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042002" y="1205559"/>
            <a:ext cx="5695598" cy="5421935"/>
          </a:xfrm>
          <a:prstGeom prst="rect"/>
          <a:noFill/>
        </p:spPr>
      </p:pic>
      <p:sp>
        <p:nvSpPr>
          <p:cNvPr id="1048607" name="TextBox 7"/>
          <p:cNvSpPr txBox="1"/>
          <p:nvPr/>
        </p:nvSpPr>
        <p:spPr>
          <a:xfrm>
            <a:off x="4721776" y="1268917"/>
            <a:ext cx="1473199" cy="307777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1400"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Present Simple</a:t>
            </a:r>
            <a:endParaRPr b="1" dirty="0" sz="14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608" name="TextBox 8"/>
          <p:cNvSpPr txBox="1"/>
          <p:nvPr/>
        </p:nvSpPr>
        <p:spPr>
          <a:xfrm>
            <a:off x="6448975" y="1284767"/>
            <a:ext cx="1964266" cy="307777"/>
          </a:xfrm>
          <a:prstGeom prst="rect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wrap="square">
            <a:spAutoFit/>
          </a:bodyPr>
          <a:p>
            <a:r>
              <a:rPr b="1" dirty="0" sz="1400"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Present Continuous</a:t>
            </a:r>
            <a:endParaRPr b="1" dirty="0" sz="1400"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Заголовок 1"/>
          <p:cNvSpPr>
            <a:spLocks noGrp="1"/>
          </p:cNvSpPr>
          <p:nvPr>
            <p:ph type="title"/>
          </p:nvPr>
        </p:nvSpPr>
        <p:spPr>
          <a:xfrm>
            <a:off x="2895600" y="365125"/>
            <a:ext cx="8458200" cy="1325563"/>
          </a:xfrm>
        </p:spPr>
        <p:txBody>
          <a:bodyPr/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10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endParaRPr dirty="0" lang="ru-RU"/>
          </a:p>
        </p:txBody>
      </p:sp>
      <p:sp useBgFill="1">
        <p:nvSpPr>
          <p:cNvPr id="1048611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54" name="Picture 2" descr="C:\Users\1\Desktop\Для ЕГЭ\грам-каглаг3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6535493" y="1909273"/>
            <a:ext cx="5656507" cy="4341845"/>
          </a:xfrm>
          <a:prstGeom prst="rect"/>
          <a:noFill/>
        </p:spPr>
      </p:pic>
      <p:pic>
        <p:nvPicPr>
          <p:cNvPr id="2097155" name="Picture 3" descr="C:\Users\1\Desktop\Для ЕГЭ\грам-каглаг2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0" y="1909273"/>
            <a:ext cx="6196827" cy="1916737"/>
          </a:xfrm>
          <a:prstGeom prst="rect"/>
          <a:noFill/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Заголовок 1"/>
          <p:cNvSpPr>
            <a:spLocks noGrp="1"/>
          </p:cNvSpPr>
          <p:nvPr>
            <p:ph type="title"/>
          </p:nvPr>
        </p:nvSpPr>
        <p:spPr>
          <a:xfrm>
            <a:off x="2896130" y="308093"/>
            <a:ext cx="6129338" cy="1215907"/>
          </a:xfrm>
        </p:spPr>
        <p:txBody>
          <a:bodyPr vert="horz">
            <a:noAutofit/>
          </a:bodyPr>
          <a:p>
            <a:r>
              <a:rPr b="1" dirty="0" sz="400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sz="280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13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endParaRPr dirty="0" lang="ru-RU"/>
          </a:p>
        </p:txBody>
      </p:sp>
      <p:sp useBgFill="1">
        <p:nvSpPr>
          <p:cNvPr id="1048614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56" name="Picture 2" descr="C:\Users\1\Desktop\Для ЕГЭ\грам-каглаг4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0" y="1949450"/>
            <a:ext cx="6326896" cy="4146550"/>
          </a:xfrm>
          <a:prstGeom prst="rect"/>
          <a:noFill/>
        </p:spPr>
      </p:pic>
      <p:pic>
        <p:nvPicPr>
          <p:cNvPr id="2097157" name="Picture 2" descr="C:\Users\1\Desktop\Для ЕГЭ\грам-каглаг5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6183676" y="2255837"/>
            <a:ext cx="6337104" cy="3533775"/>
          </a:xfrm>
          <a:prstGeom prst="rect"/>
          <a:noFill/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Заголовок 1"/>
          <p:cNvSpPr>
            <a:spLocks noGrp="1"/>
          </p:cNvSpPr>
          <p:nvPr>
            <p:ph type="title"/>
          </p:nvPr>
        </p:nvSpPr>
        <p:spPr>
          <a:xfrm>
            <a:off x="2703336" y="234657"/>
            <a:ext cx="5350933" cy="1712677"/>
          </a:xfrm>
        </p:spPr>
        <p:txBody>
          <a:bodyPr vert="horz">
            <a:normAutofit/>
          </a:bodyPr>
          <a:p>
            <a:r>
              <a:rPr b="1" dirty="0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16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17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58" name="Picture 2" descr="C:\Users\1\Desktop\Для ЕГЭ\грам-каглаг6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158968" y="747427"/>
            <a:ext cx="5763033" cy="5834402"/>
          </a:xfrm>
          <a:prstGeom prst="rect"/>
          <a:noFill/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>
          <a:xfrm>
            <a:off x="338667" y="403990"/>
            <a:ext cx="5841999" cy="6205008"/>
          </a:xfrm>
        </p:spPr>
        <p:txBody>
          <a:bodyPr vert="horz">
            <a:normAutofit/>
          </a:bodyPr>
          <a:p>
            <a:endParaRPr b="1" dirty="0" lang="ru-RU">
              <a:solidFill>
                <a:srgbClr val="FF00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8619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algn="ctr" lvl="6"/>
            <a:endParaRPr dirty="0" sz="5400" lang="ru-RU"/>
          </a:p>
        </p:txBody>
      </p:sp>
      <p:sp useBgFill="1">
        <p:nvSpPr>
          <p:cNvPr id="1048620" name="TextBox 3"/>
          <p:cNvSpPr txBox="1"/>
          <p:nvPr/>
        </p:nvSpPr>
        <p:spPr>
          <a:xfrm rot="19862102">
            <a:off x="-42863" y="8963"/>
            <a:ext cx="2619375" cy="1158241"/>
          </a:xfrm>
          <a:prstGeom prst="rect"/>
        </p:spPr>
        <p:txBody>
          <a:bodyPr rtlCol="0" wrap="square">
            <a:spAutoFit/>
          </a:bodyPr>
          <a:p>
            <a:r>
              <a:rPr b="1" dirty="0" sz="3600" lang="en-US">
                <a:latin typeface="SimSun-ExtB" panose="02010609060101010101" pitchFamily="49" charset="-122"/>
                <a:ea typeface="SimSun-ExtB" panose="02010609060101010101" pitchFamily="49" charset="-122"/>
              </a:rPr>
              <a:t>Exam in Progress</a:t>
            </a:r>
            <a:endParaRPr b="1" dirty="0" sz="3600" lang="ru-RU">
              <a:ea typeface="SimSun-ExtB" panose="02010609060101010101" pitchFamily="49" charset="-122"/>
            </a:endParaRPr>
          </a:p>
        </p:txBody>
      </p:sp>
      <p:pic>
        <p:nvPicPr>
          <p:cNvPr id="2097159" name="Picture 2" descr="C:\Users\1\Desktop\Для ЕГЭ\грам-каглаг7.pn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348345" y="588083"/>
            <a:ext cx="5963122" cy="5669553"/>
          </a:xfrm>
          <a:prstGeom prst="rect"/>
          <a:noFill/>
        </p:spPr>
      </p:pic>
      <p:sp>
        <p:nvSpPr>
          <p:cNvPr id="1048621" name="Заголовок 1"/>
          <p:cNvSpPr txBox="1"/>
          <p:nvPr/>
        </p:nvSpPr>
        <p:spPr>
          <a:xfrm>
            <a:off x="2703336" y="234657"/>
            <a:ext cx="5350933" cy="1712677"/>
          </a:xfrm>
          <a:prstGeom prst="rect"/>
        </p:spPr>
        <p:txBody>
          <a:bodyPr anchor="ctr" bIns="45720" lIns="91440" rIns="91440" rtlCol="0" tIns="45720" vert="horz">
            <a:normAutofit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lang="ru-RU" smtClean="0">
                <a:solidFill>
                  <a:schemeClr val="tx2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ГЛАГОЛ</a:t>
            </a:r>
            <a:endParaRPr b="1" dirty="0" lang="ru-RU">
              <a:solidFill>
                <a:schemeClr val="tx2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Презентация PowerPoint</dc:title>
  <dc:creator>16 Школа</dc:creator>
  <cp:lastModifiedBy>1</cp:lastModifiedBy>
  <dcterms:created xsi:type="dcterms:W3CDTF">2020-03-03T08:56:48Z</dcterms:created>
  <dcterms:modified xsi:type="dcterms:W3CDTF">2020-05-07T05:11:48Z</dcterms:modified>
</cp:coreProperties>
</file>