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1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/>
              <a:t>«Учитесь тайны открывать!»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45447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98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63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8075240" cy="5289451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</a:rPr>
              <a:t>1.</a:t>
            </a:r>
            <a:r>
              <a:rPr lang="ru-RU" sz="3000" b="1" dirty="0">
                <a:solidFill>
                  <a:prstClr val="black"/>
                </a:solidFill>
              </a:rPr>
              <a:t>Организационный момент</a:t>
            </a:r>
          </a:p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</a:rPr>
              <a:t>2.</a:t>
            </a:r>
            <a:r>
              <a:rPr lang="ru-RU" sz="3000" b="1" dirty="0">
                <a:solidFill>
                  <a:prstClr val="black"/>
                </a:solidFill>
              </a:rPr>
              <a:t>Актуализация знаний</a:t>
            </a:r>
          </a:p>
          <a:p>
            <a:pPr lvl="0">
              <a:buFont typeface="Wingdings" pitchFamily="2" charset="2"/>
              <a:buChar char="§"/>
            </a:pPr>
            <a:r>
              <a:rPr lang="ru-RU" sz="3000" u="sng" dirty="0">
                <a:solidFill>
                  <a:prstClr val="black"/>
                </a:solidFill>
              </a:rPr>
              <a:t>Чистописание</a:t>
            </a:r>
          </a:p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</a:rPr>
              <a:t>3.</a:t>
            </a:r>
            <a:r>
              <a:rPr lang="ru-RU" sz="3000" b="1" dirty="0">
                <a:solidFill>
                  <a:prstClr val="black"/>
                </a:solidFill>
              </a:rPr>
              <a:t>Самоопределение к деятельности</a:t>
            </a:r>
          </a:p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</a:rPr>
              <a:t>4.</a:t>
            </a:r>
            <a:r>
              <a:rPr lang="ru-RU" sz="3000" b="1" dirty="0">
                <a:solidFill>
                  <a:prstClr val="black"/>
                </a:solidFill>
              </a:rPr>
              <a:t>Работа по теме урока</a:t>
            </a:r>
          </a:p>
          <a:p>
            <a:pPr lvl="0">
              <a:buFont typeface="Wingdings" pitchFamily="2" charset="2"/>
              <a:buChar char="§"/>
            </a:pPr>
            <a:r>
              <a:rPr lang="ru-RU" sz="3000" u="sng" dirty="0">
                <a:solidFill>
                  <a:prstClr val="black"/>
                </a:solidFill>
              </a:rPr>
              <a:t>Стр.100 упр.171</a:t>
            </a:r>
          </a:p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</a:rPr>
              <a:t>5.</a:t>
            </a:r>
            <a:r>
              <a:rPr lang="ru-RU" sz="3000" b="1" dirty="0">
                <a:solidFill>
                  <a:prstClr val="black"/>
                </a:solidFill>
              </a:rPr>
              <a:t>Физкультминутка</a:t>
            </a:r>
          </a:p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</a:rPr>
              <a:t>6.</a:t>
            </a:r>
            <a:r>
              <a:rPr lang="ru-RU" sz="3000" b="1" dirty="0">
                <a:solidFill>
                  <a:prstClr val="black"/>
                </a:solidFill>
              </a:rPr>
              <a:t>Закрепление изученного</a:t>
            </a:r>
          </a:p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</a:rPr>
              <a:t>7.</a:t>
            </a:r>
            <a:r>
              <a:rPr lang="ru-RU" sz="3000" b="1" dirty="0">
                <a:solidFill>
                  <a:prstClr val="black"/>
                </a:solidFill>
              </a:rPr>
              <a:t>Подведение итогов урока</a:t>
            </a:r>
          </a:p>
          <a:p>
            <a:pPr marL="0" lvl="0" indent="0">
              <a:buNone/>
            </a:pPr>
            <a:r>
              <a:rPr lang="ru-RU" sz="3000" dirty="0">
                <a:solidFill>
                  <a:prstClr val="black"/>
                </a:solidFill>
              </a:rPr>
              <a:t>8.</a:t>
            </a:r>
            <a:r>
              <a:rPr lang="ru-RU" sz="3000" b="1" dirty="0">
                <a:solidFill>
                  <a:prstClr val="black"/>
                </a:solidFill>
              </a:rPr>
              <a:t>Рефлексия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66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9193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Вот на ветку дерева села ворона. </a:t>
            </a:r>
            <a:r>
              <a:rPr lang="ru-RU" sz="4000" dirty="0" smtClean="0"/>
              <a:t>             ______ </a:t>
            </a:r>
            <a:r>
              <a:rPr lang="ru-RU" sz="4000" dirty="0"/>
              <a:t>громко закаркала.  На другой ветке сидел воробей. ______ чистил свои перышки. _______ любим наблюдать за птицами.     ________ помогают нам узнавать новое.</a:t>
            </a:r>
          </a:p>
        </p:txBody>
      </p:sp>
    </p:spTree>
    <p:extLst>
      <p:ext uri="{BB962C8B-B14F-4D97-AF65-F5344CB8AC3E}">
        <p14:creationId xmlns:p14="http://schemas.microsoft.com/office/powerpoint/2010/main" val="276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Найди и выпиши строчку, в которой записаны только местоимения</a:t>
            </a:r>
          </a:p>
          <a:p>
            <a:pPr marL="0" indent="0">
              <a:buNone/>
            </a:pPr>
            <a:r>
              <a:rPr lang="ru-RU" dirty="0" smtClean="0"/>
              <a:t>А) у, он, за, день, я</a:t>
            </a:r>
          </a:p>
          <a:p>
            <a:pPr marL="0" indent="0">
              <a:buNone/>
            </a:pPr>
            <a:r>
              <a:rPr lang="ru-RU" dirty="0" smtClean="0"/>
              <a:t>Б) около, вы, один, час</a:t>
            </a:r>
          </a:p>
          <a:p>
            <a:pPr marL="0" indent="0">
              <a:buNone/>
            </a:pPr>
            <a:r>
              <a:rPr lang="ru-RU" dirty="0" smtClean="0"/>
              <a:t>В) вместе, она, над, в</a:t>
            </a:r>
          </a:p>
          <a:p>
            <a:pPr marL="0" indent="0">
              <a:buNone/>
            </a:pPr>
            <a:r>
              <a:rPr lang="ru-RU" dirty="0" smtClean="0"/>
              <a:t>Г) они, ты, мы, оно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06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69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604448" cy="53285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1.</a:t>
            </a:r>
            <a:r>
              <a:rPr lang="ru-RU" b="1" dirty="0" smtClean="0"/>
              <a:t>Организационный момент</a:t>
            </a:r>
          </a:p>
          <a:p>
            <a:pPr marL="0" indent="0">
              <a:buNone/>
            </a:pPr>
            <a:r>
              <a:rPr lang="ru-RU" dirty="0" smtClean="0"/>
              <a:t>2.</a:t>
            </a:r>
            <a:r>
              <a:rPr lang="ru-RU" b="1" dirty="0" smtClean="0"/>
              <a:t>Актуализация знаний</a:t>
            </a:r>
          </a:p>
          <a:p>
            <a:pPr>
              <a:buFont typeface="Wingdings" pitchFamily="2" charset="2"/>
              <a:buChar char="§"/>
            </a:pPr>
            <a:r>
              <a:rPr lang="ru-RU" u="sng" dirty="0" smtClean="0"/>
              <a:t>Чистописание</a:t>
            </a:r>
          </a:p>
          <a:p>
            <a:pPr marL="0" indent="0">
              <a:buNone/>
            </a:pPr>
            <a:r>
              <a:rPr lang="ru-RU" dirty="0" smtClean="0"/>
              <a:t>3.</a:t>
            </a:r>
            <a:r>
              <a:rPr lang="ru-RU" b="1" dirty="0" smtClean="0"/>
              <a:t>Самоопределение к деятельности</a:t>
            </a:r>
          </a:p>
          <a:p>
            <a:pPr marL="0" indent="0">
              <a:buNone/>
            </a:pPr>
            <a:r>
              <a:rPr lang="ru-RU" dirty="0" smtClean="0"/>
              <a:t>4.</a:t>
            </a:r>
            <a:r>
              <a:rPr lang="ru-RU" b="1" dirty="0" smtClean="0"/>
              <a:t>Работа по теме урока</a:t>
            </a:r>
          </a:p>
          <a:p>
            <a:pPr>
              <a:buFont typeface="Wingdings" pitchFamily="2" charset="2"/>
              <a:buChar char="§"/>
            </a:pPr>
            <a:r>
              <a:rPr lang="ru-RU" u="sng" dirty="0" smtClean="0"/>
              <a:t>Стр.100 упр.171</a:t>
            </a:r>
          </a:p>
          <a:p>
            <a:pPr marL="0" indent="0">
              <a:buNone/>
            </a:pPr>
            <a:r>
              <a:rPr lang="ru-RU" dirty="0" smtClean="0"/>
              <a:t>5.</a:t>
            </a:r>
            <a:r>
              <a:rPr lang="ru-RU" b="1" dirty="0" smtClean="0"/>
              <a:t>Физкультминутка</a:t>
            </a:r>
          </a:p>
          <a:p>
            <a:pPr marL="0" indent="0">
              <a:buNone/>
            </a:pPr>
            <a:r>
              <a:rPr lang="ru-RU" dirty="0" smtClean="0"/>
              <a:t>6.</a:t>
            </a:r>
            <a:r>
              <a:rPr lang="ru-RU" b="1" dirty="0" smtClean="0"/>
              <a:t>Закрепление изученного</a:t>
            </a:r>
          </a:p>
          <a:p>
            <a:pPr marL="0" indent="0">
              <a:buNone/>
            </a:pPr>
            <a:r>
              <a:rPr lang="ru-RU" dirty="0" smtClean="0"/>
              <a:t>7.</a:t>
            </a:r>
            <a:r>
              <a:rPr lang="ru-RU" b="1" dirty="0" smtClean="0"/>
              <a:t>Подведение итогов урока</a:t>
            </a:r>
          </a:p>
          <a:p>
            <a:pPr marL="0" indent="0">
              <a:buNone/>
            </a:pPr>
            <a:r>
              <a:rPr lang="ru-RU" dirty="0" smtClean="0"/>
              <a:t>8.</a:t>
            </a:r>
            <a:r>
              <a:rPr lang="ru-RU" b="1" dirty="0" smtClean="0"/>
              <a:t>Рефлексия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647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Стол, зеленый, ходить, он, конь, сильная, играть, я, </a:t>
            </a:r>
            <a:r>
              <a:rPr lang="ru-RU" sz="5400" dirty="0"/>
              <a:t>г</a:t>
            </a:r>
            <a:r>
              <a:rPr lang="ru-RU" sz="5400" dirty="0" smtClean="0"/>
              <a:t>роза, большой, скачет, вы       </a:t>
            </a:r>
            <a:endParaRPr lang="ru-RU" sz="54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493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" y="-10442"/>
            <a:ext cx="9144000" cy="6868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460" y="404664"/>
            <a:ext cx="4834880" cy="265182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Ласточки- перелетные птицы. С приходом весны ласточки возвращаются из теплых стран. У ласточек скоро появятся птенцы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071"/>
            <a:ext cx="3640404" cy="35384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600" y="3921786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Ласточки перелетные птицы.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7211" y="4506561"/>
            <a:ext cx="90903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 приходом весны </a:t>
            </a:r>
            <a:r>
              <a:rPr lang="ru-RU" sz="3200" u="sng" dirty="0" smtClean="0"/>
              <a:t>они</a:t>
            </a:r>
            <a:r>
              <a:rPr lang="ru-RU" sz="3200" dirty="0" smtClean="0"/>
              <a:t> возвращаются из теплых стран.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198012" y="4999004"/>
            <a:ext cx="6788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У </a:t>
            </a:r>
            <a:r>
              <a:rPr lang="ru-RU" sz="3200" u="sng" dirty="0" smtClean="0"/>
              <a:t>них</a:t>
            </a:r>
            <a:r>
              <a:rPr lang="ru-RU" sz="3200" dirty="0" smtClean="0"/>
              <a:t> скоро появятся птенцы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1407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Юра идет гулять. Юра(______) будет запускать кораблик.</a:t>
            </a:r>
          </a:p>
          <a:p>
            <a:pPr marL="0" indent="0">
              <a:buNone/>
            </a:pPr>
            <a:r>
              <a:rPr lang="ru-RU" dirty="0"/>
              <a:t>Нина помогает маме. Нина(______) любит трудиться.</a:t>
            </a:r>
          </a:p>
          <a:p>
            <a:pPr marL="0" indent="0">
              <a:buNone/>
            </a:pPr>
            <a:r>
              <a:rPr lang="ru-RU" dirty="0"/>
              <a:t>На небе появилось солнце. Солнце(________) ярко светит.</a:t>
            </a:r>
          </a:p>
          <a:p>
            <a:pPr marL="0" indent="0">
              <a:buNone/>
            </a:pPr>
            <a:r>
              <a:rPr lang="ru-RU" i="1" dirty="0"/>
              <a:t>Слова для справок: она, оно, он</a:t>
            </a:r>
          </a:p>
          <a:p>
            <a:pPr marL="0" indent="0">
              <a:buNone/>
            </a:pPr>
            <a:r>
              <a:rPr lang="ru-RU" dirty="0"/>
              <a:t>1.Место какой части речи заняли эти слова?</a:t>
            </a:r>
          </a:p>
          <a:p>
            <a:pPr marL="0" indent="0">
              <a:buNone/>
            </a:pPr>
            <a:r>
              <a:rPr lang="ru-RU" dirty="0"/>
              <a:t>Слова заняли место_____________</a:t>
            </a:r>
          </a:p>
          <a:p>
            <a:pPr marL="0" indent="0">
              <a:buNone/>
            </a:pPr>
            <a:r>
              <a:rPr lang="ru-RU" dirty="0"/>
              <a:t>2.Как можно назвать эти слова?</a:t>
            </a:r>
          </a:p>
          <a:p>
            <a:pPr marL="0" indent="0">
              <a:buNone/>
            </a:pPr>
            <a:r>
              <a:rPr lang="ru-RU" dirty="0"/>
              <a:t>Эти слова можно назвать______________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40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334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27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69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149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253</Words>
  <Application>Microsoft Office PowerPoint</Application>
  <PresentationFormat>Экран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План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урока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XTreme.ws</cp:lastModifiedBy>
  <cp:revision>10</cp:revision>
  <dcterms:created xsi:type="dcterms:W3CDTF">2018-04-17T14:41:56Z</dcterms:created>
  <dcterms:modified xsi:type="dcterms:W3CDTF">2018-04-17T17:58:02Z</dcterms:modified>
</cp:coreProperties>
</file>