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8" r:id="rId3"/>
    <p:sldId id="260" r:id="rId4"/>
    <p:sldId id="259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5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11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6DD1D6-2ED8-49FB-BA7D-D06EC2BF72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AA59761-1FA8-4DB4-8758-45D69F5F3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9A672F0-2F91-4F92-B841-DCC4D562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A0B6030-E917-4695-B875-B685AC6CA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2E7BB8D-D07D-414C-8AA7-C5D4E727B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38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C12896-D2B1-4FE5-8DD9-7A7F12EB1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DFF514C-1AA9-49C4-AAF9-9758D650A8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D726073-9080-4E23-8587-D519AD9D7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3AD6A7C-34C9-4C8C-8417-311BFA3FC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9CDC5C8-CB2E-4B42-9891-6F3D59D3E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8C11DF9-54EF-4B0D-A026-174A15C639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1A8C3BC-4D18-4C88-9791-B165A7A1B1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E95FDCB-6924-4981-8396-708ADA4D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9DF2900-01FD-4E12-B20B-BA71B7A60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6B3DD20-F83B-46B7-859E-0B30DC435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4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651599-DF77-404B-9819-AFB4412B0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0FACAC-242E-4684-9848-3558BD09E5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CC2C2DB-493F-491D-8C47-CE5C3E333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C44C177-8CA6-4964-A906-DC4DAE092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902BC1C-0FFC-4335-A47E-268DD6182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84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F64AE03-098A-48CE-B38A-FE8BE36EF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EF717B7-FDE5-4D91-85DA-489AF4BB5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E39F0B8-8275-49E5-98D6-8556D8AB2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F28E98E-99D9-4D1E-8763-408061355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B269AC7-38C1-41BA-9F2D-B0157A494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54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866E56-ACDC-4A20-8D61-3C236FC47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C837A64-4832-4EEF-B888-46F252F252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C8C8A3C-E99D-4D3D-BB09-F295EA2422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6147D51-B57D-4DD2-9C6E-1979B6013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3AF5D92-C488-4185-A220-F1907FB2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02E5484-AE06-4FA5-9ECD-9FA774493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49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8DDF4D-116F-4A2B-A5C4-5455D7DC74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1A05E4D-94AF-4998-B1CF-2C622A729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00A87C4-5C5D-48C7-B23A-6DAA6AFB4F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5918776-174D-49C0-8C28-22FF38919B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D310D53-0ED7-435A-B2E3-E9BE5529A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6A79478A-64CF-4D20-B499-62E764A28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76A468AD-A935-4C64-9DCF-7F9A0637A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76C1398-2EFF-4826-B71D-61E8BF4DF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B9E366-0E09-467B-B0B4-440CFCE96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0BB1EE9-3B1B-4B94-8AE2-A0EDA0638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977B9B4-CF56-4737-A4FA-69938A54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06A9291-1EC3-49E5-9736-8F48C4205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04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36F52DF-3A34-4A1C-BB09-34DE12E13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F1952CA-8037-4D09-82F4-7F4707421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8821A50C-A78F-4DEB-A84D-DAC9EA4FD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7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7F1307-FA88-4EEC-B168-B539F3A0C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50DC8E-A1F3-485C-A013-66934EE31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25546B3-2D7F-4726-ADB1-0DADAF062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C572E55-F74C-4AAC-808B-125A13039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F0D5FC2-B22E-4C61-8E3A-3D64B1F9F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8BC77C4-1041-4930-9574-E7EC23876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66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2E9C2F-9D2B-40AE-AB47-DB728AB1D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31EA8D5A-6EB7-4AD6-A436-5BB9C79482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2ACB5BE-7845-4214-8EE2-D42CF19CF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C76FB1C-23DC-4DBE-A86F-714177BC7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EC653D7-008B-45B2-AF66-7F1209B05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60747858-8C7A-47A4-9D1F-2081A133A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50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9D56311-7611-4E7E-B315-F9C532C02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F221524-7DE9-4A60-8A72-B789E05D4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D8185DD-1A93-4836-A10C-F9AB1ECBC1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86E5E-02A0-4ECD-B6D9-D1DCC9F0D0DF}" type="datetimeFigureOut">
              <a:rPr lang="ru-RU" smtClean="0"/>
              <a:t>27.11.2025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8B84DE4-96B5-4256-9695-412CBB2AD1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035F428-501B-4FDA-B94B-0ACE6D9B1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9D8A5-BE0F-4FB4-850E-7C7EA2B74D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81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4.png"/><Relationship Id="rId7" Type="http://schemas.openxmlformats.org/officeDocument/2006/relationships/image" Target="../media/image14.jpg"/><Relationship Id="rId12" Type="http://schemas.openxmlformats.org/officeDocument/2006/relationships/image" Target="../media/image1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59F44DF-7CB5-4419-9D60-412A67B66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33386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4515502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1606585" y="1932418"/>
            <a:ext cx="9871181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ЧЛЕНЫ СЕМЬИ                       ДРУГ ДРУГУ </a:t>
            </a:r>
          </a:p>
        </p:txBody>
      </p:sp>
      <p:sp>
        <p:nvSpPr>
          <p:cNvPr id="5" name="усту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8857571" y="4034228"/>
            <a:ext cx="262019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УСТУПАЮТ</a:t>
            </a:r>
          </a:p>
        </p:txBody>
      </p:sp>
      <p:sp>
        <p:nvSpPr>
          <p:cNvPr id="6" name="отв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1861753" y="4034228"/>
            <a:ext cx="2682951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ОТВЕЧАЮТ</a:t>
            </a:r>
          </a:p>
        </p:txBody>
      </p:sp>
      <p:sp>
        <p:nvSpPr>
          <p:cNvPr id="22" name="отриц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5505226" y="4041266"/>
            <a:ext cx="286253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ОТРИЦАЮТ</a:t>
            </a:r>
          </a:p>
        </p:txBody>
      </p:sp>
    </p:spTree>
    <p:extLst>
      <p:ext uri="{BB962C8B-B14F-4D97-AF65-F5344CB8AC3E}">
        <p14:creationId xmlns:p14="http://schemas.microsoft.com/office/powerpoint/2010/main" val="383007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-0.27421 -0.29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11" y="-1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16693" y="1329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457009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1101546" y="1921992"/>
            <a:ext cx="10602108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ЧЛЕНЫ СЕМЬИ                            ДРУГ О ДРУГЕ </a:t>
            </a:r>
          </a:p>
        </p:txBody>
      </p:sp>
      <p:sp>
        <p:nvSpPr>
          <p:cNvPr id="5" name="заботя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4148125" y="3991312"/>
            <a:ext cx="2784937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ЗАБОТЯТСЯ</a:t>
            </a:r>
          </a:p>
        </p:txBody>
      </p:sp>
      <p:sp>
        <p:nvSpPr>
          <p:cNvPr id="6" name="гово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1248553" y="3991312"/>
            <a:ext cx="2286217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ГОВОРЯТ</a:t>
            </a:r>
          </a:p>
        </p:txBody>
      </p:sp>
      <p:sp>
        <p:nvSpPr>
          <p:cNvPr id="22" name="размышл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7546417" y="3991312"/>
            <a:ext cx="3646097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РАЗМЫШЛЯЮТ</a:t>
            </a:r>
          </a:p>
        </p:txBody>
      </p:sp>
    </p:spTree>
    <p:extLst>
      <p:ext uri="{BB962C8B-B14F-4D97-AF65-F5344CB8AC3E}">
        <p14:creationId xmlns:p14="http://schemas.microsoft.com/office/powerpoint/2010/main" val="203206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4.81481E-6 L 0.08125 -0.301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-1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33386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472021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1606586" y="1932418"/>
            <a:ext cx="922973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МЛАДШИЕ                          СТАРШИМ</a:t>
            </a:r>
          </a:p>
        </p:txBody>
      </p:sp>
      <p:sp>
        <p:nvSpPr>
          <p:cNvPr id="5" name="помог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7547385" y="4049217"/>
            <a:ext cx="293409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ПОМОГАЮТ</a:t>
            </a:r>
          </a:p>
        </p:txBody>
      </p:sp>
      <p:sp>
        <p:nvSpPr>
          <p:cNvPr id="6" name="поют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2181574" y="4041266"/>
            <a:ext cx="1642303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ПОЮТ</a:t>
            </a:r>
          </a:p>
        </p:txBody>
      </p:sp>
      <p:sp>
        <p:nvSpPr>
          <p:cNvPr id="22" name="гово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4834806" y="4049217"/>
            <a:ext cx="2275677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ГОВОРЯТ</a:t>
            </a:r>
          </a:p>
        </p:txBody>
      </p:sp>
    </p:spTree>
    <p:extLst>
      <p:ext uri="{BB962C8B-B14F-4D97-AF65-F5344CB8AC3E}">
        <p14:creationId xmlns:p14="http://schemas.microsoft.com/office/powerpoint/2010/main" val="147248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7037E-7 L -0.21653 -0.297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33" y="-1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33386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4542798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1606586" y="1932418"/>
            <a:ext cx="8970429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МЛАДШИЕ                          СТАРШИХ</a:t>
            </a:r>
          </a:p>
        </p:txBody>
      </p:sp>
      <p:sp>
        <p:nvSpPr>
          <p:cNvPr id="5" name="уваж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2096419" y="4041266"/>
            <a:ext cx="263685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УВАЖАЮТ</a:t>
            </a:r>
          </a:p>
        </p:txBody>
      </p:sp>
      <p:sp>
        <p:nvSpPr>
          <p:cNvPr id="6" name="нося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5328670" y="4041266"/>
            <a:ext cx="176816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НОСЯТ</a:t>
            </a:r>
          </a:p>
        </p:txBody>
      </p:sp>
      <p:sp>
        <p:nvSpPr>
          <p:cNvPr id="22" name="рисуют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7987420" y="4041266"/>
            <a:ext cx="216651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РИСУЮТ</a:t>
            </a:r>
          </a:p>
        </p:txBody>
      </p:sp>
    </p:spTree>
    <p:extLst>
      <p:ext uri="{BB962C8B-B14F-4D97-AF65-F5344CB8AC3E}">
        <p14:creationId xmlns:p14="http://schemas.microsoft.com/office/powerpoint/2010/main" val="187614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22222E-6 L 0.23372 -0.3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-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31100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461103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452283" y="2059654"/>
            <a:ext cx="11222309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ВСЕ СЛОЖНЫЕ ВОПРОСЫ                       СООБЩА</a:t>
            </a:r>
          </a:p>
        </p:txBody>
      </p:sp>
      <p:sp>
        <p:nvSpPr>
          <p:cNvPr id="5" name="реш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4938475" y="4107189"/>
            <a:ext cx="281420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РЕШАЮТСЯ</a:t>
            </a:r>
          </a:p>
        </p:txBody>
      </p:sp>
      <p:sp>
        <p:nvSpPr>
          <p:cNvPr id="6" name="умно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804941" y="4042795"/>
            <a:ext cx="3610639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УМНОЖАЮТСЯ</a:t>
            </a:r>
          </a:p>
        </p:txBody>
      </p:sp>
      <p:sp>
        <p:nvSpPr>
          <p:cNvPr id="22" name="двиг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8179148" y="4119308"/>
            <a:ext cx="3039311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ДВИГАЮТСЯ</a:t>
            </a:r>
          </a:p>
        </p:txBody>
      </p:sp>
    </p:spTree>
    <p:extLst>
      <p:ext uri="{BB962C8B-B14F-4D97-AF65-F5344CB8AC3E}">
        <p14:creationId xmlns:p14="http://schemas.microsoft.com/office/powerpoint/2010/main" val="428531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96296E-6 L 0.12995 -0.296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-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background">
            <a:extLst>
              <a:ext uri="{FF2B5EF4-FFF2-40B4-BE49-F238E27FC236}">
                <a16:creationId xmlns="" xmlns:a16="http://schemas.microsoft.com/office/drawing/2014/main" id="{EE3D4210-24EB-4A28-AF20-7C69B468CF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16694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Взрослые и дети (караоке) (1)">
            <a:hlinkClick r:id="" action="ppaction://media"/>
            <a:extLst>
              <a:ext uri="{FF2B5EF4-FFF2-40B4-BE49-F238E27FC236}">
                <a16:creationId xmlns="" xmlns:a16="http://schemas.microsoft.com/office/drawing/2014/main" id="{8D2E3265-4C25-426D-B8A3-97C6A2B434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1932" y="276712"/>
            <a:ext cx="11208135" cy="630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5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59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16694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3797863" y="920620"/>
            <a:ext cx="7011164" cy="50167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БЕРЕГИТЕ ДРУГ ДРУГА!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ДОБРОТОЙ СОГРЕВАЙТЕ!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БЕРЕГИТЕ ДРУГ ДРУГА!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ОБИЖАТЬ НЕ ДАВАЙТЕ!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БЕРЕГИТЕ ДРУГ ДРУГА!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СУЕТУ ПОЗАБУДЬТЕ.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И В МИНУТУ ДОСУГА</a:t>
            </a:r>
          </a:p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РЯДОМ ВМЕСТЕ ПОБУДЬТЕ!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905C1A8-FA7A-4A0C-B4B3-EA7A15ED3E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075"/>
          <a:stretch/>
        </p:blipFill>
        <p:spPr>
          <a:xfrm>
            <a:off x="209685" y="461080"/>
            <a:ext cx="4362315" cy="5935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543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16694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44C5889-D6E3-4A6F-A0BB-DDC0E9F55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9391" y="121793"/>
            <a:ext cx="6673217" cy="5341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 rot="21168936">
            <a:off x="771851" y="4801311"/>
            <a:ext cx="10128635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Franklin Gothic Medium Cond" panose="020B0606030402020204" pitchFamily="34" charset="0"/>
              </a:rPr>
              <a:t>ЛЮБВИ, ЗДОРОВЬЯ, СЧАСТЬЯ, 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Franklin Gothic Medium Cond" panose="020B0606030402020204" pitchFamily="34" charset="0"/>
              </a:rPr>
              <a:t>ВЗАИМОПОНИМАНИЯ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Franklin Gothic Medium Cond" panose="020B0606030402020204" pitchFamily="34" charset="0"/>
              </a:rPr>
              <a:t>В ВАШИХ СЕМЬЯХ.</a:t>
            </a:r>
          </a:p>
        </p:txBody>
      </p:sp>
    </p:spTree>
    <p:extLst>
      <p:ext uri="{BB962C8B-B14F-4D97-AF65-F5344CB8AC3E}">
        <p14:creationId xmlns:p14="http://schemas.microsoft.com/office/powerpoint/2010/main" val="291924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0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15" y="4777735"/>
            <a:ext cx="2127291" cy="19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1064525" y="889843"/>
            <a:ext cx="10877266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6000" b="1" dirty="0">
                <a:latin typeface="Bahnschrift SemiBold Condensed" panose="020B0502040204020203" pitchFamily="34" charset="0"/>
              </a:rPr>
              <a:t>Без чего на белом свете</a:t>
            </a:r>
          </a:p>
          <a:p>
            <a:r>
              <a:rPr lang="ru-RU" sz="6000" b="1" dirty="0">
                <a:latin typeface="Bahnschrift SemiBold Condensed" panose="020B0502040204020203" pitchFamily="34" charset="0"/>
              </a:rPr>
              <a:t>Взрослым не прожить и детям?</a:t>
            </a:r>
          </a:p>
          <a:p>
            <a:r>
              <a:rPr lang="ru-RU" sz="6000" b="1" dirty="0">
                <a:latin typeface="Bahnschrift SemiBold Condensed" panose="020B0502040204020203" pitchFamily="34" charset="0"/>
              </a:rPr>
              <a:t>Кто поддержит вас, друзья?</a:t>
            </a:r>
          </a:p>
          <a:p>
            <a:r>
              <a:rPr lang="ru-RU" sz="6000" b="1" dirty="0">
                <a:latin typeface="Bahnschrift SemiBold Condensed" panose="020B0502040204020203" pitchFamily="34" charset="0"/>
              </a:rPr>
              <a:t>Ваша дружная...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6503158" y="3756924"/>
            <a:ext cx="27635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Bahnschrift SemiBold Condensed" panose="020B0502040204020203" pitchFamily="34" charset="0"/>
              </a:rPr>
              <a:t>СЕМЬЯ</a:t>
            </a:r>
          </a:p>
        </p:txBody>
      </p:sp>
    </p:spTree>
    <p:extLst>
      <p:ext uri="{BB962C8B-B14F-4D97-AF65-F5344CB8AC3E}">
        <p14:creationId xmlns:p14="http://schemas.microsoft.com/office/powerpoint/2010/main" val="53142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517502" y="0"/>
            <a:ext cx="127095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169041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РАЗМИНКА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" t="26617" r="213" b="39836"/>
          <a:stretch/>
        </p:blipFill>
        <p:spPr>
          <a:xfrm>
            <a:off x="-252838" y="1134936"/>
            <a:ext cx="11809235" cy="22367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61" y="1387496"/>
            <a:ext cx="11584358" cy="285354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21" y="1522137"/>
            <a:ext cx="11522545" cy="297146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83" y="1737827"/>
            <a:ext cx="11471342" cy="28904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64" y="1931545"/>
            <a:ext cx="11236524" cy="286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0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94" y="1478137"/>
            <a:ext cx="4999704" cy="4648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308248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СЕМЕЙНЫЙ ПОРТРЕТ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 rot="21384266">
            <a:off x="4608902" y="1042305"/>
            <a:ext cx="5061079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latin typeface="Bahnschrift SemiBold Condensed" panose="020B0502040204020203" pitchFamily="34" charset="0"/>
              </a:rPr>
              <a:t>ВИЗИТНАЯ КАРТОЧКА</a:t>
            </a:r>
          </a:p>
        </p:txBody>
      </p:sp>
    </p:spTree>
    <p:extLst>
      <p:ext uri="{BB962C8B-B14F-4D97-AF65-F5344CB8AC3E}">
        <p14:creationId xmlns:p14="http://schemas.microsoft.com/office/powerpoint/2010/main" val="12090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0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4" y="324263"/>
            <a:ext cx="249739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i="1" dirty="0">
                <a:latin typeface="Bahnschrift SemiBold Condensed" panose="020B0502040204020203" pitchFamily="34" charset="0"/>
              </a:rPr>
              <a:t>СЕМЕЙНЫЕ ЦЕННОСТИ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452283" y="1294857"/>
            <a:ext cx="10854812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Bahnschrift SemiBold Condensed" panose="020B0502040204020203" pitchFamily="34" charset="0"/>
              </a:rPr>
              <a:t>1</a:t>
            </a:r>
            <a:r>
              <a:rPr lang="ru-RU" sz="4000" b="1" dirty="0">
                <a:latin typeface="Bahnschrift SemiBold Condensed" panose="020B0502040204020203" pitchFamily="34" charset="0"/>
              </a:rPr>
              <a:t>. </a:t>
            </a:r>
            <a:r>
              <a:rPr lang="ru-RU" sz="4000" b="1" dirty="0">
                <a:latin typeface="Franklin Gothic Medium Cond" panose="020B0606030402020204" pitchFamily="34" charset="0"/>
              </a:rPr>
              <a:t>Как называется устойчивое объединение людей, связанных общностью быта и взаимной моральной ответственностью?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D385F1A-70FD-4E1F-AF33-BE15C7212A7B}"/>
              </a:ext>
            </a:extLst>
          </p:cNvPr>
          <p:cNvSpPr txBox="1"/>
          <p:nvPr/>
        </p:nvSpPr>
        <p:spPr>
          <a:xfrm>
            <a:off x="4109247" y="3677152"/>
            <a:ext cx="257598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Bahnschrift SemiBold Condensed" panose="020B0502040204020203" pitchFamily="34" charset="0"/>
              </a:rPr>
              <a:t>А) </a:t>
            </a:r>
            <a:r>
              <a:rPr lang="ru-RU" sz="4000" dirty="0">
                <a:latin typeface="Franklin Gothic Medium Cond" panose="020B0606030402020204" pitchFamily="34" charset="0"/>
              </a:rPr>
              <a:t>ГРУППА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4109247" y="4746131"/>
            <a:ext cx="2788583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Б) КОМАНДА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4109247" y="5830444"/>
            <a:ext cx="214739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В) СЕМЬЯ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F7F97813-AF80-4D4D-8695-D71FF50EE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68" y="-14281"/>
            <a:ext cx="12201988" cy="68865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81221CA-6707-44A6-9A97-ABD33BD34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" y="-27445"/>
            <a:ext cx="12244326" cy="6858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6ACE72C-A5F0-4713-AE4B-A2E9A687A2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43" y="16180"/>
            <a:ext cx="12188737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74611F53-E13D-47FA-A38F-6D997F4F0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94" y="-17174"/>
            <a:ext cx="12170742" cy="688803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60F80D80-238A-4F3B-B194-592F8CCB97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9" y="8297"/>
            <a:ext cx="12170742" cy="685613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A079BDA1-8E04-4B51-A8C6-A6647D5FA2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69" y="27181"/>
            <a:ext cx="12170741" cy="685156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35ED5BB3-A392-487D-92B3-C303EBE9FA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82" y="-47099"/>
            <a:ext cx="12235169" cy="692584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06464D34-3DCE-495F-87E0-3081A24323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759" y="27181"/>
            <a:ext cx="12170741" cy="68267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82965D76-A7A5-4EB1-810D-3D84855E010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3" y="-28860"/>
            <a:ext cx="12160547" cy="686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2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0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4" y="324263"/>
            <a:ext cx="3096134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ДОСКАЖИ СЛОВЕЧКО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452283" y="1004601"/>
            <a:ext cx="5102355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Franklin Gothic Medium Cond" panose="020B0606030402020204" pitchFamily="34" charset="0"/>
              </a:rPr>
              <a:t>ЯБЛОКО ОТ ЯБЛОНИ…</a:t>
            </a:r>
            <a:endParaRPr lang="ru-RU" sz="4000" b="1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D385F1A-70FD-4E1F-AF33-BE15C7212A7B}"/>
              </a:ext>
            </a:extLst>
          </p:cNvPr>
          <p:cNvSpPr txBox="1"/>
          <p:nvPr/>
        </p:nvSpPr>
        <p:spPr>
          <a:xfrm>
            <a:off x="6006921" y="1004601"/>
            <a:ext cx="4669412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Franklin Gothic Medium Cond" panose="020B0606030402020204" pitchFamily="34" charset="0"/>
              </a:rPr>
              <a:t>НЕДАЛЕКО ПАДАЕТ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859098" y="1971687"/>
            <a:ext cx="469554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В ГОСТЯХ ХОРОШО…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6006921" y="2024070"/>
            <a:ext cx="389962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Franklin Gothic Medium Cond" panose="020B0606030402020204" pitchFamily="34" charset="0"/>
              </a:rPr>
              <a:t>А ДОМА ЛУЧШЕ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EA6B5D4-4D54-438C-9E81-C36312BC6EB8}"/>
              </a:ext>
            </a:extLst>
          </p:cNvPr>
          <p:cNvSpPr txBox="1"/>
          <p:nvPr/>
        </p:nvSpPr>
        <p:spPr>
          <a:xfrm>
            <a:off x="1101546" y="2951798"/>
            <a:ext cx="5722335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ГДЕ ЛЮБОВЬ ДА СОВЕТ…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39B7089-F353-4C9B-8EC1-D636B49F170B}"/>
              </a:ext>
            </a:extLst>
          </p:cNvPr>
          <p:cNvSpPr txBox="1"/>
          <p:nvPr/>
        </p:nvSpPr>
        <p:spPr>
          <a:xfrm>
            <a:off x="7276016" y="2966743"/>
            <a:ext cx="4010681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Franklin Gothic Medium Cond" panose="020B0606030402020204" pitchFamily="34" charset="0"/>
              </a:rPr>
              <a:t>ТАМ И ГОРЯ НЕТ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39D83A-5BEB-42CE-9F06-4AB9AA3DDF9D}"/>
              </a:ext>
            </a:extLst>
          </p:cNvPr>
          <p:cNvSpPr txBox="1"/>
          <p:nvPr/>
        </p:nvSpPr>
        <p:spPr>
          <a:xfrm>
            <a:off x="749016" y="3998847"/>
            <a:ext cx="5722401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КОГДА СЕМЬЯ ВМЕСТЕ…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5E5018-E1C7-4C9D-890A-C6DE8CA43E73}"/>
              </a:ext>
            </a:extLst>
          </p:cNvPr>
          <p:cNvSpPr txBox="1"/>
          <p:nvPr/>
        </p:nvSpPr>
        <p:spPr>
          <a:xfrm>
            <a:off x="6867199" y="3971344"/>
            <a:ext cx="5324801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Franklin Gothic Medium Cond" panose="020B0606030402020204" pitchFamily="34" charset="0"/>
              </a:rPr>
              <a:t>ТАК И ДУША НА МЕСТЕ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66A6B88-8B0C-4782-BF31-F7E549831CFD}"/>
              </a:ext>
            </a:extLst>
          </p:cNvPr>
          <p:cNvSpPr txBox="1"/>
          <p:nvPr/>
        </p:nvSpPr>
        <p:spPr>
          <a:xfrm>
            <a:off x="2203091" y="4938302"/>
            <a:ext cx="4268325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НЕ НУЖЕН КЛАД…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1549425-6024-4452-B497-CFC7C2C5ABE0}"/>
              </a:ext>
            </a:extLst>
          </p:cNvPr>
          <p:cNvSpPr txBox="1"/>
          <p:nvPr/>
        </p:nvSpPr>
        <p:spPr>
          <a:xfrm>
            <a:off x="6927048" y="4922467"/>
            <a:ext cx="4842705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Franklin Gothic Medium Cond" panose="020B0606030402020204" pitchFamily="34" charset="0"/>
              </a:rPr>
              <a:t>КОГДА В СЕМЬЕ ЛАД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ACF6C95-032F-4F6A-8CBE-BEF534596E5A}"/>
              </a:ext>
            </a:extLst>
          </p:cNvPr>
          <p:cNvSpPr txBox="1"/>
          <p:nvPr/>
        </p:nvSpPr>
        <p:spPr>
          <a:xfrm>
            <a:off x="2640412" y="5935575"/>
            <a:ext cx="291422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Franklin Gothic Medium Cond" panose="020B0606030402020204" pitchFamily="34" charset="0"/>
              </a:rPr>
              <a:t>МОЙ ДОМ…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5AB676D-8F62-41D9-84E4-37090093A64A}"/>
              </a:ext>
            </a:extLst>
          </p:cNvPr>
          <p:cNvSpPr txBox="1"/>
          <p:nvPr/>
        </p:nvSpPr>
        <p:spPr>
          <a:xfrm>
            <a:off x="6242680" y="5918541"/>
            <a:ext cx="3828197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Franklin Gothic Medium Cond" panose="020B0606030402020204" pitchFamily="34" charset="0"/>
              </a:rPr>
              <a:t>МОЯ КРЕПОСТЬ</a:t>
            </a:r>
          </a:p>
        </p:txBody>
      </p:sp>
    </p:spTree>
    <p:extLst>
      <p:ext uri="{BB962C8B-B14F-4D97-AF65-F5344CB8AC3E}">
        <p14:creationId xmlns:p14="http://schemas.microsoft.com/office/powerpoint/2010/main" val="167977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-33386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190881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МОЯ СЕМЬЯ</a:t>
            </a:r>
          </a:p>
        </p:txBody>
      </p:sp>
      <p:sp>
        <p:nvSpPr>
          <p:cNvPr id="3" name="КРИЧАТЬ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3922436" y="1605321"/>
            <a:ext cx="2038431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Bahnschrift SemiBold Condensed" panose="020B0502040204020203" pitchFamily="34" charset="0"/>
              </a:rPr>
              <a:t>КРИЧАТЬ</a:t>
            </a:r>
          </a:p>
        </p:txBody>
      </p:sp>
      <p:sp>
        <p:nvSpPr>
          <p:cNvPr id="4" name="обижать">
            <a:extLst>
              <a:ext uri="{FF2B5EF4-FFF2-40B4-BE49-F238E27FC236}">
                <a16:creationId xmlns="" xmlns:a16="http://schemas.microsoft.com/office/drawing/2014/main" id="{CD385F1A-70FD-4E1F-AF33-BE15C7212A7B}"/>
              </a:ext>
            </a:extLst>
          </p:cNvPr>
          <p:cNvSpPr txBox="1"/>
          <p:nvPr/>
        </p:nvSpPr>
        <p:spPr>
          <a:xfrm>
            <a:off x="6469840" y="619867"/>
            <a:ext cx="218197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ОБИЖАТЬ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1511816" y="1614395"/>
            <a:ext cx="1959601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ЛЮБИТЬ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6315364" y="1644520"/>
            <a:ext cx="2776337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РАДОВАТЬСЯ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EA6B5D4-4D54-438C-9E81-C36312BC6EB8}"/>
              </a:ext>
            </a:extLst>
          </p:cNvPr>
          <p:cNvSpPr txBox="1"/>
          <p:nvPr/>
        </p:nvSpPr>
        <p:spPr>
          <a:xfrm>
            <a:off x="131563" y="2641419"/>
            <a:ext cx="2451713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ПОМОГАТЬ</a:t>
            </a:r>
          </a:p>
        </p:txBody>
      </p:sp>
      <p:sp>
        <p:nvSpPr>
          <p:cNvPr id="8" name="обман">
            <a:extLst>
              <a:ext uri="{FF2B5EF4-FFF2-40B4-BE49-F238E27FC236}">
                <a16:creationId xmlns="" xmlns:a16="http://schemas.microsoft.com/office/drawing/2014/main" id="{739B7089-F353-4C9B-8EC1-D636B49F170B}"/>
              </a:ext>
            </a:extLst>
          </p:cNvPr>
          <p:cNvSpPr txBox="1"/>
          <p:nvPr/>
        </p:nvSpPr>
        <p:spPr>
          <a:xfrm>
            <a:off x="3038215" y="2586400"/>
            <a:ext cx="3147123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ОБМАНЫВАТ</a:t>
            </a:r>
            <a:r>
              <a:rPr lang="ru-RU" sz="4000" b="1" dirty="0">
                <a:latin typeface="Bahnschrift SemiBold Condensed" panose="020B0502040204020203" pitchFamily="34" charset="0"/>
              </a:rPr>
              <a:t>Ь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39D83A-5BEB-42CE-9F06-4AB9AA3DDF9D}"/>
              </a:ext>
            </a:extLst>
          </p:cNvPr>
          <p:cNvSpPr txBox="1"/>
          <p:nvPr/>
        </p:nvSpPr>
        <p:spPr>
          <a:xfrm>
            <a:off x="6715339" y="2641419"/>
            <a:ext cx="2360363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ОТДЫХАТЬ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A5E5018-E1C7-4C9D-890A-C6DE8CA43E73}"/>
              </a:ext>
            </a:extLst>
          </p:cNvPr>
          <p:cNvSpPr txBox="1"/>
          <p:nvPr/>
        </p:nvSpPr>
        <p:spPr>
          <a:xfrm>
            <a:off x="2236478" y="5777631"/>
            <a:ext cx="2112278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МЕЧТАТЬ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66A6B88-8B0C-4782-BF31-F7E549831CFD}"/>
              </a:ext>
            </a:extLst>
          </p:cNvPr>
          <p:cNvSpPr txBox="1"/>
          <p:nvPr/>
        </p:nvSpPr>
        <p:spPr>
          <a:xfrm>
            <a:off x="9292310" y="3780604"/>
            <a:ext cx="2282999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ДОВЕРЯТЬ</a:t>
            </a:r>
          </a:p>
        </p:txBody>
      </p:sp>
      <p:sp>
        <p:nvSpPr>
          <p:cNvPr id="12" name="ругаться">
            <a:extLst>
              <a:ext uri="{FF2B5EF4-FFF2-40B4-BE49-F238E27FC236}">
                <a16:creationId xmlns="" xmlns:a16="http://schemas.microsoft.com/office/drawing/2014/main" id="{81549425-6024-4452-B497-CFC7C2C5ABE0}"/>
              </a:ext>
            </a:extLst>
          </p:cNvPr>
          <p:cNvSpPr txBox="1"/>
          <p:nvPr/>
        </p:nvSpPr>
        <p:spPr>
          <a:xfrm>
            <a:off x="9596985" y="2718506"/>
            <a:ext cx="2181673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РУГАТЬСЯ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ACF6C95-032F-4F6A-8CBE-BEF534596E5A}"/>
              </a:ext>
            </a:extLst>
          </p:cNvPr>
          <p:cNvSpPr txBox="1"/>
          <p:nvPr/>
        </p:nvSpPr>
        <p:spPr>
          <a:xfrm>
            <a:off x="8962114" y="644926"/>
            <a:ext cx="259795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ПОНИМАТЬ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5AB676D-8F62-41D9-84E4-37090093A64A}"/>
              </a:ext>
            </a:extLst>
          </p:cNvPr>
          <p:cNvSpPr txBox="1"/>
          <p:nvPr/>
        </p:nvSpPr>
        <p:spPr>
          <a:xfrm>
            <a:off x="5026275" y="3641013"/>
            <a:ext cx="3648266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УМЕТЬ ПРОЩАТЬ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3D657C14-BE97-45C5-BB95-99E2CA640099}"/>
              </a:ext>
            </a:extLst>
          </p:cNvPr>
          <p:cNvSpPr txBox="1"/>
          <p:nvPr/>
        </p:nvSpPr>
        <p:spPr>
          <a:xfrm>
            <a:off x="2039155" y="4697262"/>
            <a:ext cx="244428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МИРИТЬСЯ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42196137-B90C-414D-ABB4-E342BAECD7E9}"/>
              </a:ext>
            </a:extLst>
          </p:cNvPr>
          <p:cNvSpPr txBox="1"/>
          <p:nvPr/>
        </p:nvSpPr>
        <p:spPr>
          <a:xfrm>
            <a:off x="4990957" y="4697262"/>
            <a:ext cx="3660857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ПОДДЕРЖИВАТЬ</a:t>
            </a:r>
          </a:p>
        </p:txBody>
      </p:sp>
      <p:sp>
        <p:nvSpPr>
          <p:cNvPr id="17" name="серд">
            <a:extLst>
              <a:ext uri="{FF2B5EF4-FFF2-40B4-BE49-F238E27FC236}">
                <a16:creationId xmlns="" xmlns:a16="http://schemas.microsoft.com/office/drawing/2014/main" id="{DF86755B-5D02-4E69-864F-CAC6BA4DCE04}"/>
              </a:ext>
            </a:extLst>
          </p:cNvPr>
          <p:cNvSpPr txBox="1"/>
          <p:nvPr/>
        </p:nvSpPr>
        <p:spPr>
          <a:xfrm>
            <a:off x="9123178" y="4831555"/>
            <a:ext cx="262126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СЕРДИТЬСЯ</a:t>
            </a:r>
          </a:p>
        </p:txBody>
      </p:sp>
      <p:sp>
        <p:nvSpPr>
          <p:cNvPr id="18" name="ОГОРЧАТЬ">
            <a:extLst>
              <a:ext uri="{FF2B5EF4-FFF2-40B4-BE49-F238E27FC236}">
                <a16:creationId xmlns="" xmlns:a16="http://schemas.microsoft.com/office/drawing/2014/main" id="{3B6C0A42-9362-459C-A803-12C43C394048}"/>
              </a:ext>
            </a:extLst>
          </p:cNvPr>
          <p:cNvSpPr txBox="1"/>
          <p:nvPr/>
        </p:nvSpPr>
        <p:spPr>
          <a:xfrm>
            <a:off x="9446198" y="5879344"/>
            <a:ext cx="233924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ОГОРЧАТЬ</a:t>
            </a:r>
          </a:p>
        </p:txBody>
      </p:sp>
      <p:sp>
        <p:nvSpPr>
          <p:cNvPr id="20" name="конфликт">
            <a:extLst>
              <a:ext uri="{FF2B5EF4-FFF2-40B4-BE49-F238E27FC236}">
                <a16:creationId xmlns="" xmlns:a16="http://schemas.microsoft.com/office/drawing/2014/main" id="{D133F4EB-83A8-4999-B96C-889A3725DBAD}"/>
              </a:ext>
            </a:extLst>
          </p:cNvPr>
          <p:cNvSpPr txBox="1"/>
          <p:nvPr/>
        </p:nvSpPr>
        <p:spPr>
          <a:xfrm>
            <a:off x="574728" y="3719054"/>
            <a:ext cx="383377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КОНФЛИКТОВАТЬ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926EAEE6-76B6-4592-85C5-7B1972CD1BE6}"/>
              </a:ext>
            </a:extLst>
          </p:cNvPr>
          <p:cNvSpPr txBox="1"/>
          <p:nvPr/>
        </p:nvSpPr>
        <p:spPr>
          <a:xfrm>
            <a:off x="4777478" y="5860887"/>
            <a:ext cx="418463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ПРИСЛУШИВАТЬСЯ</a:t>
            </a:r>
          </a:p>
        </p:txBody>
      </p:sp>
      <p:sp>
        <p:nvSpPr>
          <p:cNvPr id="22" name="унижать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9446198" y="1636934"/>
            <a:ext cx="2412547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Bahnschrift SemiBold Condensed" panose="020B0502040204020203" pitchFamily="34" charset="0"/>
              </a:rPr>
              <a:t>УНИЖАТЬ</a:t>
            </a:r>
          </a:p>
        </p:txBody>
      </p:sp>
    </p:spTree>
    <p:extLst>
      <p:ext uri="{BB962C8B-B14F-4D97-AF65-F5344CB8AC3E}">
        <p14:creationId xmlns:p14="http://schemas.microsoft.com/office/powerpoint/2010/main" val="138490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2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553" y="7374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3" y="324263"/>
            <a:ext cx="469292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578268" y="2293780"/>
            <a:ext cx="10708430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ЧЛЕНЫ СЕМЬИ                     И НЕ ОБИЖАЮТ </a:t>
            </a:r>
            <a:endParaRPr lang="ru-RU" sz="4000" b="1" dirty="0" smtClean="0">
              <a:latin typeface="Franklin Gothic Medium Cond" panose="020B0606030402020204" pitchFamily="34" charset="0"/>
            </a:endParaRPr>
          </a:p>
          <a:p>
            <a:pPr algn="ctr"/>
            <a:r>
              <a:rPr lang="ru-RU" sz="4000" b="1" dirty="0" smtClean="0">
                <a:latin typeface="Franklin Gothic Medium Cond" panose="020B0606030402020204" pitchFamily="34" charset="0"/>
              </a:rPr>
              <a:t>ДРУГ </a:t>
            </a:r>
            <a:r>
              <a:rPr lang="ru-RU" sz="4000" b="1" dirty="0">
                <a:latin typeface="Franklin Gothic Medium Cond" panose="020B0606030402020204" pitchFamily="34" charset="0"/>
              </a:rPr>
              <a:t>ДРУГА</a:t>
            </a:r>
          </a:p>
        </p:txBody>
      </p:sp>
      <p:sp>
        <p:nvSpPr>
          <p:cNvPr id="5" name="любят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3122808" y="4556494"/>
            <a:ext cx="1872273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ЛЮБЯТ</a:t>
            </a:r>
          </a:p>
        </p:txBody>
      </p:sp>
      <p:sp>
        <p:nvSpPr>
          <p:cNvPr id="6" name="двигают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5775780" y="4556494"/>
            <a:ext cx="2341556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ДВИГАЮТ</a:t>
            </a:r>
          </a:p>
        </p:txBody>
      </p:sp>
      <p:sp>
        <p:nvSpPr>
          <p:cNvPr id="22" name="смеются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8859992" y="4556494"/>
            <a:ext cx="242670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СМЕЮТСЯ</a:t>
            </a:r>
          </a:p>
        </p:txBody>
      </p:sp>
    </p:spTree>
    <p:extLst>
      <p:ext uri="{BB962C8B-B14F-4D97-AF65-F5344CB8AC3E}">
        <p14:creationId xmlns:p14="http://schemas.microsoft.com/office/powerpoint/2010/main" val="149943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0.14076 -0.321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E8F2BE73-5D88-4AFE-BDF6-A2669D05C9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8" b="35269"/>
          <a:stretch/>
        </p:blipFill>
        <p:spPr bwMode="auto">
          <a:xfrm>
            <a:off x="552" y="0"/>
            <a:ext cx="1222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9F536766-EC08-49ED-BAF4-9A926E9E4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22" y="5181715"/>
            <a:ext cx="1701648" cy="158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C568EE-9370-45DE-9B82-4F1A3317D147}"/>
              </a:ext>
            </a:extLst>
          </p:cNvPr>
          <p:cNvSpPr/>
          <p:nvPr/>
        </p:nvSpPr>
        <p:spPr>
          <a:xfrm>
            <a:off x="452282" y="324263"/>
            <a:ext cx="4684553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Bahnschrift SemiBold Condensed" panose="020B0502040204020203" pitchFamily="34" charset="0"/>
              </a:rPr>
              <a:t>ПРАВИЛА ВЗАИМООТНОШЕНИЙ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108F915-054D-4134-A169-BB309E4FACB1}"/>
              </a:ext>
            </a:extLst>
          </p:cNvPr>
          <p:cNvSpPr txBox="1"/>
          <p:nvPr/>
        </p:nvSpPr>
        <p:spPr>
          <a:xfrm>
            <a:off x="175992" y="2240601"/>
            <a:ext cx="11874507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rgbClr val="002060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ЧЛЕНЫ СЕМЬИ                                      ДРУГ ДРУГА </a:t>
            </a:r>
            <a:endParaRPr lang="ru-RU" sz="4000" b="1" dirty="0" smtClean="0">
              <a:latin typeface="Franklin Gothic Medium Cond" panose="020B0606030402020204" pitchFamily="34" charset="0"/>
            </a:endParaRPr>
          </a:p>
          <a:p>
            <a:pPr algn="ctr"/>
            <a:r>
              <a:rPr lang="ru-RU" sz="4000" b="1" dirty="0" smtClean="0">
                <a:latin typeface="Franklin Gothic Medium Cond" panose="020B0606030402020204" pitchFamily="34" charset="0"/>
              </a:rPr>
              <a:t>В </a:t>
            </a:r>
            <a:r>
              <a:rPr lang="ru-RU" sz="4000" b="1" dirty="0">
                <a:latin typeface="Franklin Gothic Medium Cond" panose="020B0606030402020204" pitchFamily="34" charset="0"/>
              </a:rPr>
              <a:t>ТРУДНУЮ МИНУТУ</a:t>
            </a:r>
          </a:p>
        </p:txBody>
      </p:sp>
      <p:sp>
        <p:nvSpPr>
          <p:cNvPr id="5" name="поддерживают">
            <a:extLst>
              <a:ext uri="{FF2B5EF4-FFF2-40B4-BE49-F238E27FC236}">
                <a16:creationId xmlns="" xmlns:a16="http://schemas.microsoft.com/office/drawing/2014/main" id="{75396A2D-A634-4B62-861A-0F6DD4E6B1ED}"/>
              </a:ext>
            </a:extLst>
          </p:cNvPr>
          <p:cNvSpPr txBox="1"/>
          <p:nvPr/>
        </p:nvSpPr>
        <p:spPr>
          <a:xfrm>
            <a:off x="5136835" y="4554636"/>
            <a:ext cx="408151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ПОДДЕРЖИВАЮТ</a:t>
            </a:r>
          </a:p>
        </p:txBody>
      </p:sp>
      <p:sp>
        <p:nvSpPr>
          <p:cNvPr id="6" name="лом">
            <a:extLst>
              <a:ext uri="{FF2B5EF4-FFF2-40B4-BE49-F238E27FC236}">
                <a16:creationId xmlns="" xmlns:a16="http://schemas.microsoft.com/office/drawing/2014/main" id="{5B04AE0C-93BE-4283-82E3-6FDAB8195C0A}"/>
              </a:ext>
            </a:extLst>
          </p:cNvPr>
          <p:cNvSpPr txBox="1"/>
          <p:nvPr/>
        </p:nvSpPr>
        <p:spPr>
          <a:xfrm>
            <a:off x="2206503" y="4554636"/>
            <a:ext cx="2333027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Franklin Gothic Medium Cond" panose="020B0606030402020204" pitchFamily="34" charset="0"/>
              </a:rPr>
              <a:t>ЛОМАЮТ</a:t>
            </a:r>
          </a:p>
        </p:txBody>
      </p:sp>
      <p:sp>
        <p:nvSpPr>
          <p:cNvPr id="22" name="ругают">
            <a:extLst>
              <a:ext uri="{FF2B5EF4-FFF2-40B4-BE49-F238E27FC236}">
                <a16:creationId xmlns="" xmlns:a16="http://schemas.microsoft.com/office/drawing/2014/main" id="{B17E22A9-F82D-48CC-8FD8-22E968AC49A2}"/>
              </a:ext>
            </a:extLst>
          </p:cNvPr>
          <p:cNvSpPr txBox="1"/>
          <p:nvPr/>
        </p:nvSpPr>
        <p:spPr>
          <a:xfrm>
            <a:off x="9596752" y="4556494"/>
            <a:ext cx="207208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4000" b="1" dirty="0">
                <a:latin typeface="Franklin Gothic Medium Cond" panose="020B0606030402020204" pitchFamily="34" charset="0"/>
              </a:rPr>
              <a:t>РУГАЮТ</a:t>
            </a:r>
          </a:p>
        </p:txBody>
      </p:sp>
    </p:spTree>
    <p:extLst>
      <p:ext uri="{BB962C8B-B14F-4D97-AF65-F5344CB8AC3E}">
        <p14:creationId xmlns:p14="http://schemas.microsoft.com/office/powerpoint/2010/main" val="82780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03541 -0.333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-1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228</Words>
  <Application>Microsoft Office PowerPoint</Application>
  <PresentationFormat>Широкоэкранный</PresentationFormat>
  <Paragraphs>93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Bahnschrift SemiBold Condensed</vt:lpstr>
      <vt:lpstr>Calibri</vt:lpstr>
      <vt:lpstr>Calibri Light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Пластинина</cp:lastModifiedBy>
  <cp:revision>43</cp:revision>
  <dcterms:created xsi:type="dcterms:W3CDTF">2025-02-17T17:54:47Z</dcterms:created>
  <dcterms:modified xsi:type="dcterms:W3CDTF">2025-11-27T11:20:15Z</dcterms:modified>
</cp:coreProperties>
</file>