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8" r:id="rId2"/>
    <p:sldId id="260" r:id="rId3"/>
    <p:sldId id="261" r:id="rId4"/>
    <p:sldId id="257" r:id="rId5"/>
    <p:sldId id="256" r:id="rId6"/>
    <p:sldId id="259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14" y="3212976"/>
            <a:ext cx="9133086" cy="4248472"/>
          </a:xfrm>
        </p:spPr>
        <p:txBody>
          <a:bodyPr/>
          <a:lstStyle/>
          <a:p>
            <a:pPr marL="0" indent="0" algn="l">
              <a:buNone/>
            </a:pPr>
            <a:r>
              <a:rPr lang="ru-RU" dirty="0" err="1" smtClean="0"/>
              <a:t>Абаева</a:t>
            </a:r>
            <a:r>
              <a:rPr lang="ru-RU" dirty="0" smtClean="0"/>
              <a:t> Яна Валерьевна</a:t>
            </a:r>
            <a:br>
              <a:rPr lang="ru-RU" dirty="0" smtClean="0"/>
            </a:br>
            <a:r>
              <a:rPr lang="ru-RU" dirty="0" smtClean="0"/>
              <a:t>Педагог дополнительного образования</a:t>
            </a:r>
            <a:br>
              <a:rPr lang="ru-RU" dirty="0" smtClean="0"/>
            </a:br>
            <a:r>
              <a:rPr lang="ru-RU" dirty="0" smtClean="0"/>
              <a:t>ДЮЦ «Импульс»</a:t>
            </a:r>
            <a:br>
              <a:rPr lang="ru-RU" dirty="0" smtClean="0"/>
            </a:br>
            <a:r>
              <a:rPr lang="en-US" dirty="0" smtClean="0"/>
              <a:t>https</a:t>
            </a:r>
            <a:r>
              <a:rPr lang="en-US" dirty="0"/>
              <a:t>://vk.com/yanavalerevna</a:t>
            </a:r>
            <a:endParaRPr lang="ru-RU" dirty="0"/>
          </a:p>
        </p:txBody>
      </p:sp>
      <p:pic>
        <p:nvPicPr>
          <p:cNvPr id="1026" name="Picture 2" descr="C:\Users\Библиотека\Desktop\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4211960" cy="321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6382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Библиотека\Downloads\slide7-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37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70588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Библиотека\Downloads\slide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41194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6329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8721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965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432394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137</TotalTime>
  <Words>3</Words>
  <Application>Microsoft Office PowerPoint</Application>
  <PresentationFormat>Экран (4:3)</PresentationFormat>
  <Paragraphs>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Воздушный поток</vt:lpstr>
      <vt:lpstr>Абаева Яна Валерьевна Педагог дополнительного образования ДЮЦ «Импульс» https://vk.com/yanavalerevna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Библиотека</dc:creator>
  <cp:lastModifiedBy>Библиотека</cp:lastModifiedBy>
  <cp:revision>3</cp:revision>
  <dcterms:created xsi:type="dcterms:W3CDTF">2019-03-12T04:48:38Z</dcterms:created>
  <dcterms:modified xsi:type="dcterms:W3CDTF">2019-03-12T07:46:22Z</dcterms:modified>
</cp:coreProperties>
</file>