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6858000" cy="9906000" type="A4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114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917432583492847"/>
          <c:y val="1.4649761137651372E-2"/>
          <c:w val="0.8469240880217106"/>
          <c:h val="0.47446151816464838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Лист1!$B$3:$B$7</c:f>
              <c:strCache>
                <c:ptCount val="5"/>
                <c:pt idx="0">
                  <c:v>Песчанная росыпь</c:v>
                </c:pt>
                <c:pt idx="1">
                  <c:v>Мягкая глина</c:v>
                </c:pt>
                <c:pt idx="2">
                  <c:v>Мерцающий маяк</c:v>
                </c:pt>
                <c:pt idx="3">
                  <c:v>Алый парус</c:v>
                </c:pt>
                <c:pt idx="4">
                  <c:v>Горящий факел</c:v>
                </c:pt>
              </c:strCache>
            </c:strRef>
          </c:cat>
          <c:val>
            <c:numRef>
              <c:f>Лист1!$C$3:$C$7</c:f>
              <c:numCache>
                <c:formatCode>0%</c:formatCode>
                <c:ptCount val="5"/>
                <c:pt idx="0">
                  <c:v>0.13</c:v>
                </c:pt>
                <c:pt idx="1">
                  <c:v>0.09</c:v>
                </c:pt>
                <c:pt idx="2">
                  <c:v>0.38</c:v>
                </c:pt>
                <c:pt idx="3">
                  <c:v>0.33</c:v>
                </c:pt>
                <c:pt idx="4">
                  <c:v>7.0000000000000007E-2</c:v>
                </c:pt>
              </c:numCache>
            </c:numRef>
          </c:val>
        </c:ser>
        <c:ser>
          <c:idx val="1"/>
          <c:order val="1"/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cat>
            <c:strRef>
              <c:f>Лист1!$B$3:$B$7</c:f>
              <c:strCache>
                <c:ptCount val="5"/>
                <c:pt idx="0">
                  <c:v>Песчанная росыпь</c:v>
                </c:pt>
                <c:pt idx="1">
                  <c:v>Мягкая глина</c:v>
                </c:pt>
                <c:pt idx="2">
                  <c:v>Мерцающий маяк</c:v>
                </c:pt>
                <c:pt idx="3">
                  <c:v>Алый парус</c:v>
                </c:pt>
                <c:pt idx="4">
                  <c:v>Горящий факел</c:v>
                </c:pt>
              </c:strCache>
            </c:strRef>
          </c:cat>
          <c:val>
            <c:numRef>
              <c:f>Лист1!$D$3:$D$7</c:f>
              <c:numCache>
                <c:formatCode>0%</c:formatCode>
                <c:ptCount val="5"/>
                <c:pt idx="0">
                  <c:v>0.02</c:v>
                </c:pt>
                <c:pt idx="1">
                  <c:v>0.21</c:v>
                </c:pt>
                <c:pt idx="2">
                  <c:v>0.46</c:v>
                </c:pt>
                <c:pt idx="3">
                  <c:v>0.52</c:v>
                </c:pt>
                <c:pt idx="4">
                  <c:v>0.34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cylinder"/>
        <c:axId val="210708272"/>
        <c:axId val="210707880"/>
        <c:axId val="0"/>
      </c:bar3DChart>
      <c:catAx>
        <c:axId val="210708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10707880"/>
        <c:crosses val="autoZero"/>
        <c:auto val="1"/>
        <c:lblAlgn val="ctr"/>
        <c:lblOffset val="100"/>
        <c:noMultiLvlLbl val="0"/>
      </c:catAx>
      <c:valAx>
        <c:axId val="210707880"/>
        <c:scaling>
          <c:orientation val="minMax"/>
          <c:max val="0.5"/>
          <c:min val="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10708272"/>
        <c:crosses val="autoZero"/>
        <c:crossBetween val="between"/>
        <c:majorUnit val="0.1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0.53599</cdr:x>
      <cdr:y>0.0234</cdr:y>
    </cdr:from>
    <cdr:to>
      <cdr:x>0.62657</cdr:x>
      <cdr:y>0.07682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3217330" y="134772"/>
          <a:ext cx="543740" cy="3077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46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%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5228" y="0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11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61027"/>
            <a:ext cx="6858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Мониторинг уровня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классного коллектива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«Какой у нас коллектив?»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(методика А.Н.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Лутошкина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0915389"/>
              </p:ext>
            </p:extLst>
          </p:nvPr>
        </p:nvGraphicFramePr>
        <p:xfrm>
          <a:off x="427695" y="2360712"/>
          <a:ext cx="6002610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844824" y="4573215"/>
            <a:ext cx="4539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2%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64036" y="3656856"/>
            <a:ext cx="5437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21%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41445" y="2290637"/>
            <a:ext cx="543740" cy="307777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%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549556" y="3061047"/>
            <a:ext cx="543740" cy="307777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34%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30</Words>
  <Application>Microsoft Office PowerPoint</Application>
  <PresentationFormat>Лист A4 (210x297 мм)</PresentationFormat>
  <Paragraphs>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Презентация PowerPoint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Пользователь</cp:lastModifiedBy>
  <cp:revision>81</cp:revision>
  <dcterms:created xsi:type="dcterms:W3CDTF">2009-01-16T18:01:14Z</dcterms:created>
  <dcterms:modified xsi:type="dcterms:W3CDTF">2020-11-03T02:54:40Z</dcterms:modified>
</cp:coreProperties>
</file>