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79" r:id="rId4"/>
    <p:sldId id="273" r:id="rId5"/>
    <p:sldId id="262" r:id="rId6"/>
    <p:sldId id="264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43CAE-EEBB-4F86-B574-7ED4ADD51433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C6D00-E36A-4DD4-97DC-B799090FC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2FF0-A62E-41FD-92CA-B145430506E7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A74CC-D591-4423-980B-24B297E2A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80DE2-9F51-4CAD-9581-A4EEF691927A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79202-EFAB-4B53-B78F-BFEDC12FD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86D05-1F47-4D35-B170-5101B7B6847A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795DA-ACD8-4BD8-B389-431C1C0C8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83541-6D1D-4772-B019-B216DFB20460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3882A-9782-45C8-95F3-291C9AD54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C6449-F093-4C2B-AD9D-2A831D30624E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D6FBB-2F7E-41D9-AA30-659B5F857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7C198-7DC6-4ED0-9535-97CCBFF80478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ABA3-3589-419E-A60F-108695CC9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D9856-5CB7-41AA-86E0-282D6F67400C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F6AC-6E8C-41C9-91FB-B8C4EE647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489B2-D18A-4488-9273-96887F9D78A8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9A883-5E9E-4F08-92FA-8A2CFF457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9FE70-9125-4D1B-BF49-6C77A47E9DC0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0D8A-D93D-454D-B2DE-99BE3E5FAC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5004F-27B7-49F5-9D80-025AD41F73EB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C3033-0CC1-4406-901A-4CB5DF00E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F8096F-B133-4ED7-88E7-6665DFEAA3D7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F30802-7FC7-4A27-82D8-EEBB6D239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strips dir="r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290" name="Заголовок 2"/>
          <p:cNvSpPr>
            <a:spLocks noGrp="1"/>
          </p:cNvSpPr>
          <p:nvPr>
            <p:ph type="ctrTitle"/>
          </p:nvPr>
        </p:nvSpPr>
        <p:spPr>
          <a:xfrm>
            <a:off x="-396552" y="4653136"/>
            <a:ext cx="7772400" cy="1470025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		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«Янтарненская школа имени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В.В.Кубракова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Учитель: Кудрявцева Н.С.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87624" y="692696"/>
            <a:ext cx="7186613" cy="2214563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нравственности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7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4-Б классе</a:t>
            </a:r>
            <a:endParaRPr lang="ru-RU" sz="7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«Возрождение традиционных семейных ценностей»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advClick="0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71736" y="1928802"/>
            <a:ext cx="4209807" cy="37702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7 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500042"/>
            <a:ext cx="52568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Отгадайте  ребус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36" y="5143512"/>
            <a:ext cx="4357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семья</a:t>
            </a:r>
            <a:endParaRPr lang="ru-RU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571480"/>
            <a:ext cx="72866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Семья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- это группа живущих вместе близких родственников; объединение людей, сплочённых общими интересами (Ожегов С.И.).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Семья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– группа людей, состоящая из родителей, детей, внуков и ближних родственников, живущих вместе (Ушаков Д.Н.).</a:t>
            </a:r>
            <a:endParaRPr kumimoji="0" lang="ru-RU" sz="4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642910" y="404665"/>
            <a:ext cx="7858179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4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Comic Sans MS" pitchFamily="66" charset="0"/>
              </a:rPr>
              <a:t>Моя семья</a:t>
            </a:r>
            <a:endParaRPr lang="ru-RU" sz="6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ru-RU" sz="6000" dirty="0" smtClean="0">
              <a:latin typeface="Monotype Corsiva" pitchFamily="66" charset="0"/>
            </a:endParaRPr>
          </a:p>
          <a:p>
            <a:pPr algn="ctr"/>
            <a:endParaRPr lang="ru-RU" sz="6000" dirty="0" smtClean="0">
              <a:latin typeface="Monotype Corsiva" pitchFamily="66" charset="0"/>
            </a:endParaRPr>
          </a:p>
          <a:p>
            <a:pPr algn="ctr"/>
            <a:endParaRPr lang="ru-RU" sz="6000" dirty="0" smtClean="0">
              <a:latin typeface="Monotype Corsiva" pitchFamily="66" charset="0"/>
            </a:endParaRPr>
          </a:p>
          <a:p>
            <a:pPr algn="ctr"/>
            <a:endParaRPr lang="ru-RU" sz="6000" dirty="0">
              <a:latin typeface="Monotype Corsiva" pitchFamily="66" charset="0"/>
            </a:endParaRPr>
          </a:p>
        </p:txBody>
      </p:sp>
      <p:pic>
        <p:nvPicPr>
          <p:cNvPr id="3074" name="Picture 2" descr="C:\Users\Сергей\Pictures\СЕМЬЯ\n_25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492896"/>
            <a:ext cx="5558041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1357313" y="785813"/>
            <a:ext cx="6357937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1. Члены семьи каждый день ссорятся, обижают друг друга.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0"/>
            <a:ext cx="5552995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Признаки дружной семьи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57375" y="1357313"/>
            <a:ext cx="5143500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2. Члены семьи любят и не обижают друг друга.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57500" y="1928813"/>
            <a:ext cx="3071813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3. Живут в одной квартире.</a:t>
            </a:r>
          </a:p>
        </p:txBody>
      </p:sp>
      <p:sp>
        <p:nvSpPr>
          <p:cNvPr id="7174" name="Прямоугольник 5"/>
          <p:cNvSpPr>
            <a:spLocks noChangeArrowheads="1"/>
          </p:cNvSpPr>
          <p:nvPr/>
        </p:nvSpPr>
        <p:spPr bwMode="auto">
          <a:xfrm>
            <a:off x="1714500" y="2500313"/>
            <a:ext cx="5643563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4. Для каждого члена семьи своя отдельная квартира.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28813" y="3071813"/>
            <a:ext cx="5072062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5. Вместе занимаются домашним хозяйством.</a:t>
            </a:r>
          </a:p>
        </p:txBody>
      </p:sp>
      <p:sp>
        <p:nvSpPr>
          <p:cNvPr id="7176" name="Прямоугольник 7"/>
          <p:cNvSpPr>
            <a:spLocks noChangeArrowheads="1"/>
          </p:cNvSpPr>
          <p:nvPr/>
        </p:nvSpPr>
        <p:spPr bwMode="auto">
          <a:xfrm>
            <a:off x="2214563" y="3643313"/>
            <a:ext cx="4572000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6. Каждый член семьи отдыхает отдельно.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143125" y="4214813"/>
            <a:ext cx="4714875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7. Вместе распределяют деньги на покупки.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643063" y="4786313"/>
            <a:ext cx="5786437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8. Вместе отдыхают и проводят свое свободное время.</a:t>
            </a:r>
          </a:p>
        </p:txBody>
      </p:sp>
      <p:sp>
        <p:nvSpPr>
          <p:cNvPr id="7179" name="Прямоугольник 10"/>
          <p:cNvSpPr>
            <a:spLocks noChangeArrowheads="1"/>
          </p:cNvSpPr>
          <p:nvPr/>
        </p:nvSpPr>
        <p:spPr bwMode="auto">
          <a:xfrm>
            <a:off x="3143250" y="5357813"/>
            <a:ext cx="3000375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9. У каждого свой кошелек.</a:t>
            </a:r>
          </a:p>
        </p:txBody>
      </p:sp>
      <p:sp>
        <p:nvSpPr>
          <p:cNvPr id="7180" name="Прямоугольник 11"/>
          <p:cNvSpPr>
            <a:spLocks noChangeArrowheads="1"/>
          </p:cNvSpPr>
          <p:nvPr/>
        </p:nvSpPr>
        <p:spPr bwMode="auto">
          <a:xfrm>
            <a:off x="2428875" y="5929313"/>
            <a:ext cx="4572000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10. У каждого члена семьи свое хозяйство.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99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99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99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99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B99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88640"/>
            <a:ext cx="914400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  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 работу</a:t>
            </a: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!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04864"/>
            <a:ext cx="781236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161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Comic Sans MS</vt:lpstr>
      <vt:lpstr>Monotype Corsiva</vt:lpstr>
      <vt:lpstr>Times New Roman</vt:lpstr>
      <vt:lpstr>Тема Office</vt:lpstr>
      <vt:lpstr>              МБОУ «Янтарненская школа имени В.В.Кубракова»        Учитель: Кудрявцева Н.С.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Кудрявцева Н.С</cp:lastModifiedBy>
  <cp:revision>85</cp:revision>
  <dcterms:modified xsi:type="dcterms:W3CDTF">2021-10-18T10:24:57Z</dcterms:modified>
</cp:coreProperties>
</file>