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6" r:id="rId2"/>
    <p:sldId id="258" r:id="rId3"/>
    <p:sldId id="259" r:id="rId4"/>
    <p:sldId id="260" r:id="rId5"/>
    <p:sldId id="268" r:id="rId6"/>
    <p:sldId id="269" r:id="rId7"/>
    <p:sldId id="273" r:id="rId8"/>
    <p:sldId id="271" r:id="rId9"/>
    <p:sldId id="272" r:id="rId10"/>
    <p:sldId id="27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5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54;&#1058;&#1050;&#1056;&#1067;&#1058;&#1067;&#1049;%20&#1059;&#1056;&#1054;&#1050;%2004.12%20&#1085;&#1086;&#1074;&#1099;&#1081;\&#1091;&#1088;&#1086;&#1082;%20&#1092;&#1080;&#1079;&#1080;&#1082;&#1072;%207%20&#1082;&#1083;&#1072;&#1089;&#1089;%20&#1056;&#1072;&#1074;&#1085;&#1086;&#1076;&#1077;&#1081;&#1089;&#1090;&#1074;&#1091;&#1102;&#1097;&#1072;&#1103;%20&#1089;&#1080;&#1083;\&#1051;&#1077;&#1073;&#1077;&#1076;&#1100;,%20&#1065;&#1091;&#1082;&#1072;%20&#1080;%20&#1056;&#1072;&#1082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6840760" cy="341579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Открытый урок по физике</a:t>
            </a:r>
          </a:p>
          <a:p>
            <a:endParaRPr lang="ru-RU" sz="32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Класс: 7Р  (углубленное изучение русского языка)</a:t>
            </a:r>
          </a:p>
          <a:p>
            <a:pPr algn="l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algn="l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Учитель: Баева Наталья Владимировна, </a:t>
            </a:r>
          </a:p>
          <a:p>
            <a:pPr algn="l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категория.</a:t>
            </a:r>
          </a:p>
          <a:p>
            <a:pPr algn="l"/>
            <a:endParaRPr lang="ru-RU" sz="2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9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2060849"/>
          <a:ext cx="7416824" cy="3384374"/>
        </p:xfrm>
        <a:graphic>
          <a:graphicData uri="http://schemas.openxmlformats.org/drawingml/2006/table">
            <a:tbl>
              <a:tblPr/>
              <a:tblGrid>
                <a:gridCol w="3708027"/>
                <a:gridCol w="3708797"/>
              </a:tblGrid>
              <a:tr h="1692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__________________________________________________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__________________________________________________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2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___________________________________________________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___________________________________________________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430" marR="684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5369" name="Group 9"/>
          <p:cNvGrpSpPr>
            <a:grpSpLocks/>
          </p:cNvGrpSpPr>
          <p:nvPr/>
        </p:nvGrpSpPr>
        <p:grpSpPr bwMode="auto">
          <a:xfrm>
            <a:off x="1187624" y="3789040"/>
            <a:ext cx="2520280" cy="1152128"/>
            <a:chOff x="1160" y="4984"/>
            <a:chExt cx="2873" cy="692"/>
          </a:xfrm>
        </p:grpSpPr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2662" y="5258"/>
              <a:ext cx="720" cy="4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5" name="AutoShape 15"/>
            <p:cNvSpPr>
              <a:spLocks noChangeShapeType="1"/>
            </p:cNvSpPr>
            <p:nvPr/>
          </p:nvSpPr>
          <p:spPr bwMode="auto">
            <a:xfrm>
              <a:off x="3047" y="5475"/>
              <a:ext cx="72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4" name="AutoShape 14"/>
            <p:cNvSpPr>
              <a:spLocks noChangeShapeType="1"/>
            </p:cNvSpPr>
            <p:nvPr/>
          </p:nvSpPr>
          <p:spPr bwMode="auto">
            <a:xfrm flipH="1">
              <a:off x="1273" y="5475"/>
              <a:ext cx="177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3" name="AutoShape 13"/>
            <p:cNvSpPr>
              <a:spLocks noChangeShapeType="1"/>
            </p:cNvSpPr>
            <p:nvPr/>
          </p:nvSpPr>
          <p:spPr bwMode="auto">
            <a:xfrm>
              <a:off x="3047" y="5475"/>
              <a:ext cx="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2" name="Oval 12"/>
            <p:cNvSpPr>
              <a:spLocks noChangeArrowheads="1"/>
            </p:cNvSpPr>
            <p:nvPr/>
          </p:nvSpPr>
          <p:spPr bwMode="auto">
            <a:xfrm>
              <a:off x="2962" y="5427"/>
              <a:ext cx="85" cy="9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3440" y="4984"/>
              <a:ext cx="593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1160" y="4984"/>
              <a:ext cx="805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5361" name="Group 1"/>
          <p:cNvGrpSpPr>
            <a:grpSpLocks/>
          </p:cNvGrpSpPr>
          <p:nvPr/>
        </p:nvGrpSpPr>
        <p:grpSpPr bwMode="auto">
          <a:xfrm>
            <a:off x="1331640" y="2132856"/>
            <a:ext cx="2664296" cy="1008112"/>
            <a:chOff x="2662" y="5052"/>
            <a:chExt cx="3143" cy="692"/>
          </a:xfrm>
        </p:grpSpPr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2662" y="5326"/>
              <a:ext cx="720" cy="4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7" name="AutoShape 7"/>
            <p:cNvSpPr>
              <a:spLocks noChangeShapeType="1"/>
            </p:cNvSpPr>
            <p:nvPr/>
          </p:nvSpPr>
          <p:spPr bwMode="auto">
            <a:xfrm>
              <a:off x="3047" y="5543"/>
              <a:ext cx="72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6" name="AutoShape 6"/>
            <p:cNvSpPr>
              <a:spLocks noChangeShapeType="1"/>
            </p:cNvSpPr>
            <p:nvPr/>
          </p:nvSpPr>
          <p:spPr bwMode="auto">
            <a:xfrm>
              <a:off x="3767" y="5543"/>
              <a:ext cx="177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5" name="AutoShape 5"/>
            <p:cNvSpPr>
              <a:spLocks noChangeShapeType="1"/>
            </p:cNvSpPr>
            <p:nvPr/>
          </p:nvSpPr>
          <p:spPr bwMode="auto">
            <a:xfrm>
              <a:off x="3047" y="5543"/>
              <a:ext cx="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4" name="Oval 4"/>
            <p:cNvSpPr>
              <a:spLocks noChangeArrowheads="1"/>
            </p:cNvSpPr>
            <p:nvPr/>
          </p:nvSpPr>
          <p:spPr bwMode="auto">
            <a:xfrm>
              <a:off x="2962" y="5495"/>
              <a:ext cx="85" cy="9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3" name="Text Box 3"/>
            <p:cNvSpPr txBox="1">
              <a:spLocks noChangeArrowheads="1"/>
            </p:cNvSpPr>
            <p:nvPr/>
          </p:nvSpPr>
          <p:spPr bwMode="auto">
            <a:xfrm>
              <a:off x="3440" y="5052"/>
              <a:ext cx="593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2" name="Text Box 2"/>
            <p:cNvSpPr txBox="1">
              <a:spLocks noChangeArrowheads="1"/>
            </p:cNvSpPr>
            <p:nvPr/>
          </p:nvSpPr>
          <p:spPr bwMode="auto">
            <a:xfrm>
              <a:off x="5000" y="5052"/>
              <a:ext cx="805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1187624" y="1041412"/>
            <a:ext cx="7128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Определите численное значение и направление равнодействующей силы.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864204"/>
              </p:ext>
            </p:extLst>
          </p:nvPr>
        </p:nvGraphicFramePr>
        <p:xfrm>
          <a:off x="1116013" y="836613"/>
          <a:ext cx="6911976" cy="511266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455988"/>
                <a:gridCol w="3455988"/>
              </a:tblGrid>
              <a:tr h="1704222"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Я получил прочные знания,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усвоил весь материал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04222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Усвоил материал, но есть над чем подумать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04222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Усвоил материал частично, многие вопросы ещё требуют дополнительной работы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C:\Users\Дмитрий\Desktop\распечатки на урок\яблоко-зеленый-красный-желтый-цвет-8753363.jpg"/>
          <p:cNvPicPr/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90"/>
          <a:stretch/>
        </p:blipFill>
        <p:spPr bwMode="auto">
          <a:xfrm>
            <a:off x="5508104" y="908720"/>
            <a:ext cx="1584176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Дмитрий\Desktop\распечатки на урок\яблоко-зеленый-красный-желтый-цвет-8753363.jpg"/>
          <p:cNvPicPr/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1" r="33579"/>
          <a:stretch/>
        </p:blipFill>
        <p:spPr bwMode="auto">
          <a:xfrm>
            <a:off x="5452859" y="2564904"/>
            <a:ext cx="1639421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Дмитрий\Desktop\распечатки на урок\яблоко-зеленый-красный-желтый-цвет-8753363.jpg"/>
          <p:cNvPicPr/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1"/>
          <a:stretch/>
        </p:blipFill>
        <p:spPr bwMode="auto">
          <a:xfrm>
            <a:off x="5508104" y="4293096"/>
            <a:ext cx="16561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388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836712"/>
            <a:ext cx="7272808" cy="5487888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790811"/>
              </p:ext>
            </p:extLst>
          </p:nvPr>
        </p:nvGraphicFramePr>
        <p:xfrm>
          <a:off x="4283968" y="620688"/>
          <a:ext cx="3917122" cy="5543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3" imgW="7560720" imgH="10681200" progId="AcroExch.Document.DC">
                  <p:embed/>
                </p:oleObj>
              </mc:Choice>
              <mc:Fallback>
                <p:oleObj name="Acrobat Document" r:id="rId3" imgW="7560720" imgH="10681200" progId="AcroExch.Document.DC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620688"/>
                        <a:ext cx="3917122" cy="55433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137871"/>
              </p:ext>
            </p:extLst>
          </p:nvPr>
        </p:nvGraphicFramePr>
        <p:xfrm>
          <a:off x="1043608" y="836712"/>
          <a:ext cx="3024336" cy="50405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024336"/>
              </a:tblGrid>
              <a:tr h="504056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endParaRPr lang="ru-RU" sz="2400" dirty="0" smtClean="0"/>
                    </a:p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ru-RU" sz="2400" dirty="0" smtClean="0">
                          <a:effectLst/>
                        </a:rPr>
                        <a:t>Научная </a:t>
                      </a:r>
                    </a:p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ru-RU" sz="2400" dirty="0" smtClean="0">
                          <a:effectLst/>
                        </a:rPr>
                        <a:t>лаборатория </a:t>
                      </a:r>
                    </a:p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ru-RU" sz="2400" dirty="0" smtClean="0">
                          <a:effectLst/>
                        </a:rPr>
                        <a:t>«ФИЗИКОН»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Лебедь, Щука и Ра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052736"/>
            <a:ext cx="7272808" cy="496855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Равнодействующая сил: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сила, которая производит на тело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такое же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действие,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несколько одновременно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действующих сил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08720"/>
            <a:ext cx="7200800" cy="4814349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Тема: «Сложение двух сил, направленных по одной прямой. Равнодействующая сил».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 урока: научиться складывать две силы, направленные по одной прямой, ввести понятие «равнодействующая всех сил, приложенных к одному телу».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24744"/>
            <a:ext cx="6768752" cy="4598325"/>
          </a:xfrm>
        </p:spPr>
        <p:txBody>
          <a:bodyPr/>
          <a:lstStyle/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Находить равнодействующую можно только для сил, приложенных к одному телу!!!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611560" y="4869160"/>
            <a:ext cx="576064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40968"/>
            <a:ext cx="6937971" cy="287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0689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364502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42930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486916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620688"/>
            <a:ext cx="748883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Куда направлена равнодействующая двух сил, направленных по одной прямой в противоположные стороны?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69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187624" y="4509120"/>
            <a:ext cx="576064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0882"/>
            <a:ext cx="8784976" cy="2066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38" y="2357438"/>
            <a:ext cx="3816465" cy="373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30689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386104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45091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533256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78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187624" y="4869160"/>
            <a:ext cx="576064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3306"/>
            <a:ext cx="8784976" cy="1687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4"/>
            <a:ext cx="3111762" cy="291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35730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42210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490051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98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255</TotalTime>
  <Words>167</Words>
  <Application>Microsoft Office PowerPoint</Application>
  <PresentationFormat>Экран (4:3)</PresentationFormat>
  <Paragraphs>55</Paragraphs>
  <Slides>11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Кнопка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Баева</dc:creator>
  <cp:lastModifiedBy>Дмитрий</cp:lastModifiedBy>
  <cp:revision>32</cp:revision>
  <dcterms:created xsi:type="dcterms:W3CDTF">2017-11-21T16:57:07Z</dcterms:created>
  <dcterms:modified xsi:type="dcterms:W3CDTF">2021-10-08T12:11:34Z</dcterms:modified>
</cp:coreProperties>
</file>