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7" r:id="rId1"/>
  </p:sldMasterIdLst>
  <p:sldIdLst>
    <p:sldId id="266" r:id="rId2"/>
    <p:sldId id="265" r:id="rId3"/>
    <p:sldId id="257" r:id="rId4"/>
    <p:sldId id="258" r:id="rId5"/>
    <p:sldId id="256" r:id="rId6"/>
    <p:sldId id="259" r:id="rId7"/>
    <p:sldId id="267" r:id="rId8"/>
    <p:sldId id="260" r:id="rId9"/>
    <p:sldId id="268" r:id="rId10"/>
    <p:sldId id="261" r:id="rId11"/>
    <p:sldId id="269" r:id="rId12"/>
    <p:sldId id="262" r:id="rId13"/>
    <p:sldId id="270" r:id="rId14"/>
    <p:sldId id="263" r:id="rId15"/>
    <p:sldId id="271" r:id="rId16"/>
    <p:sldId id="264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80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30884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556941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69661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766983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05669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166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54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558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422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463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565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526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79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877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20544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916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1012" y="774021"/>
            <a:ext cx="9518574" cy="3648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Война к Суре не подходила,</a:t>
            </a:r>
            <a:endParaRPr lang="ru-RU" sz="5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Сгорел внезапности запал.</a:t>
            </a:r>
            <a:endParaRPr lang="ru-RU" sz="5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для нее и здесь «могилы»</a:t>
            </a:r>
            <a:endParaRPr lang="ru-RU" sz="5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 и день, и ночь копал…</a:t>
            </a:r>
            <a:endParaRPr lang="ru-RU" sz="5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003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2122" y="5128218"/>
            <a:ext cx="3961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" panose="020B0604020202020204" pitchFamily="34" charset="0"/>
              </a:rPr>
              <a:t>15 февраля </a:t>
            </a:r>
            <a:r>
              <a:rPr lang="ru-RU" b="1" dirty="0" smtClean="0">
                <a:latin typeface="Arial" panose="020B0604020202020204" pitchFamily="34" charset="0"/>
              </a:rPr>
              <a:t>1564 -  </a:t>
            </a:r>
            <a:r>
              <a:rPr lang="ru-RU" b="1" dirty="0"/>
              <a:t>8 января </a:t>
            </a:r>
            <a:r>
              <a:rPr lang="ru-RU" b="1" dirty="0" smtClean="0"/>
              <a:t>1642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66024" y="1591804"/>
            <a:ext cx="59339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Сомнение – </a:t>
            </a:r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отец</a:t>
            </a: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изобретения</a:t>
            </a:r>
          </a:p>
        </p:txBody>
      </p:sp>
      <p:pic>
        <p:nvPicPr>
          <p:cNvPr id="4098" name="Picture 2" descr="https://www.factinate.com/wp-content/uploads/2018/06/33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33" y="1264846"/>
            <a:ext cx="4901129" cy="326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1687" y="4599409"/>
            <a:ext cx="26220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Галилео Галилей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2533" y="463230"/>
            <a:ext cx="9522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Узнаём об открытиях ученых Нового времени и их вкладе в развитие человечества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9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356" y="594910"/>
            <a:ext cx="7238080" cy="570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n w="0"/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Величайший </a:t>
            </a:r>
            <a:r>
              <a:rPr lang="ru-RU" sz="240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итальянский </a:t>
            </a:r>
            <a:r>
              <a:rPr lang="ru-RU" sz="2400" dirty="0">
                <a:ln w="0"/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изобретатель Галилео Галилей. Его изобретениями мы пользуемся до сих пор: - это термоскоп, который мы сейчас называем термометр; пропорциональный циркуль, микроскоп, и, конечно же, телескоп, который был изобретен в 1609 году. Благодаря телескопу он открыл пятна на Солнце, горы на Луне, наблюдал за фазами вращения Венеры и открыл 4 спутника Юпитера. </a:t>
            </a:r>
            <a:endParaRPr lang="ru-RU" sz="2400" dirty="0">
              <a:ln w="0"/>
              <a:solidFill>
                <a:schemeClr val="bg2">
                  <a:lumMod val="1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n w="0"/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 труды и книга «Звездный вестник» были признаны католической церковью ересью. Галилео Галилей попал под домашний арест. И его силой заставили отречься от своих слов. Позже люди сложили легенду о том, что вставая с колен он произнес </a:t>
            </a:r>
            <a:r>
              <a:rPr lang="ru-RU" sz="2400" i="1" dirty="0">
                <a:ln w="0"/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«И всё-таки она вертится».</a:t>
            </a:r>
            <a:endParaRPr lang="ru-RU" sz="2400" dirty="0">
              <a:ln w="0"/>
              <a:solidFill>
                <a:schemeClr val="bg2">
                  <a:lumMod val="1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www.eduspb.com/public/img/biography/g/galile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436" y="440674"/>
            <a:ext cx="4657215" cy="5709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83884" y="225578"/>
            <a:ext cx="4748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4"/>
                </a:solidFill>
              </a:rPr>
              <a:t>Через </a:t>
            </a:r>
            <a:r>
              <a:rPr lang="ru-RU" sz="2800" dirty="0">
                <a:solidFill>
                  <a:schemeClr val="accent4"/>
                </a:solidFill>
              </a:rPr>
              <a:t>тернии к звездам</a:t>
            </a:r>
          </a:p>
        </p:txBody>
      </p:sp>
    </p:spTree>
    <p:extLst>
      <p:ext uri="{BB962C8B-B14F-4D97-AF65-F5344CB8AC3E}">
        <p14:creationId xmlns:p14="http://schemas.microsoft.com/office/powerpoint/2010/main" val="303778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03354" y="1856209"/>
            <a:ext cx="51558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Самое лучшее </a:t>
            </a:r>
            <a:endParaRPr lang="ru-RU" sz="5400" b="1" i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</a:t>
            </a:r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доказательств</a:t>
            </a: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  <a:endParaRPr lang="ru-RU" sz="5400" b="1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7580" y="5657028"/>
            <a:ext cx="39179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Фрэнсис Бэкон</a:t>
            </a:r>
          </a:p>
          <a:p>
            <a:r>
              <a:rPr lang="ru-RU" dirty="0" smtClean="0">
                <a:latin typeface="Arial" panose="020B0604020202020204" pitchFamily="34" charset="0"/>
              </a:rPr>
              <a:t> 22</a:t>
            </a:r>
            <a:r>
              <a:rPr lang="ru-RU" dirty="0">
                <a:latin typeface="Arial" panose="020B0604020202020204" pitchFamily="34" charset="0"/>
              </a:rPr>
              <a:t> </a:t>
            </a:r>
            <a:r>
              <a:rPr lang="ru-RU" dirty="0" smtClean="0">
                <a:latin typeface="Arial" panose="020B0604020202020204" pitchFamily="34" charset="0"/>
              </a:rPr>
              <a:t>января 1561</a:t>
            </a:r>
            <a:r>
              <a:rPr lang="ru-RU" dirty="0">
                <a:latin typeface="Arial" panose="020B0604020202020204" pitchFamily="34" charset="0"/>
              </a:rPr>
              <a:t> — 9 апреля 1626</a:t>
            </a:r>
            <a:endParaRPr lang="ru-RU" dirty="0"/>
          </a:p>
        </p:txBody>
      </p:sp>
      <p:pic>
        <p:nvPicPr>
          <p:cNvPr id="5122" name="Picture 2" descr="https://www.kontainer.su/wp-content/uploads/2017/06/4-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1" y="1024569"/>
            <a:ext cx="3540991" cy="4006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1820" y="398712"/>
            <a:ext cx="9207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Узнаём об открытиях ученых Нового времени и их вкладе в развитие человечества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967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24smi.org/public/media/resize/800x-/celebrity/2017/10/04/Mq5cYHBpEEBl_frensis-bek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07" y="435114"/>
            <a:ext cx="4339307" cy="578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34429" y="435114"/>
            <a:ext cx="7307856" cy="6103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Юрист, литератор, историк, оратор</a:t>
            </a:r>
            <a:r>
              <a:rPr lang="ru-RU" sz="2400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24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это</a:t>
            </a:r>
            <a:r>
              <a:rPr lang="ru-RU" sz="2400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Фрэнсис</a:t>
            </a:r>
            <a:r>
              <a:rPr lang="ru-RU" sz="24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Бэкон. </a:t>
            </a:r>
            <a:r>
              <a:rPr lang="ru-RU" sz="2400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Фрэнсис</a:t>
            </a:r>
            <a:r>
              <a:rPr lang="ru-RU" sz="24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Бэкон стал первым крупным философом, который открыл эпоху разума, провозгласив Знание – сила. Ученый предложил людям новый метод познания природы. Рассуждение от частного - к общему, от эксперимента – к умозаключению.</a:t>
            </a:r>
            <a:r>
              <a:rPr lang="ru-RU" sz="2400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Ученого Бэкон сравнивал с пчелой. Подобно пчеле, которая извлекает пыльцу и нектар, превращает его в мед, точно также и ученый, он совершает опыты, эксперименты и приходит к новым умозаключениям.</a:t>
            </a:r>
            <a:endParaRPr lang="ru-RU" sz="24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Существует легенда, по которой </a:t>
            </a:r>
            <a:r>
              <a:rPr lang="ru-RU" sz="2400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Ф.Бэкон</a:t>
            </a:r>
            <a:r>
              <a:rPr lang="ru-RU" sz="24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умер из-за опыта, выясняя при какой температуре сохраняется куриное мясо. Он набивал снегом тушки курицы, простудился, сильно заболел и умер.</a:t>
            </a:r>
            <a:endParaRPr lang="ru-RU" sz="24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11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3724" y="671107"/>
            <a:ext cx="9199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Узнаём об открытиях ученых Нового времени и их вкладе в развитие человечества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26145" y="5535843"/>
            <a:ext cx="36234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Рене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Декарт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1596 -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1650</a:t>
            </a:r>
            <a:r>
              <a:rPr lang="ru-RU" dirty="0"/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6146" name="Picture 2" descr="https://interesnyefakty.org/wp-content/uploads/rene-dek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60" y="1216457"/>
            <a:ext cx="3182536" cy="402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54448" y="1934760"/>
            <a:ext cx="534801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мыслю, </a:t>
            </a:r>
            <a:endParaRPr lang="ru-RU" sz="5400" b="1" i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следовательно </a:t>
            </a: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82151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dn.fishki.net/upload/post/2018/03/31/2554842/dekart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829" y="319490"/>
            <a:ext cx="4813296" cy="565530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87277" y="513870"/>
            <a:ext cx="4946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Человек – город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5928" y="1456473"/>
            <a:ext cx="6466901" cy="501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Юного Рене Декарта отец называл маленьким философом. Парнишка любил всем задавать много вопросов. И он был крайне любознательным. В последствии он сделает много открытий в области математики, физики, физиологии, философии. Прямоугольная система координат </a:t>
            </a:r>
            <a:r>
              <a:rPr lang="ru-RU" sz="2000" dirty="0" err="1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</a:t>
            </a:r>
            <a:r>
              <a:rPr lang="ru-RU" sz="2000" dirty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так и назван его именем, т.к. он его открыл – Декартовая система. Существует легенда, по которой идея создания этой системы пришла ему в голову, когда он наблюдал за мухой, которая ползла по потолку его спальной. Приходя в театр, мы даже не задумываемся, кто придумал нумерацию кресел. А сделал это Рене Декарт в 17 ом веке. Он был потрясающим ученым своего времени и после его смерти город, в котором он жил, переименовали в город Декарт.</a:t>
            </a:r>
            <a:endParaRPr lang="ru-RU" sz="2000" dirty="0">
              <a:ln w="0"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34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003" y="538904"/>
            <a:ext cx="94230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Узнаём об открытиях ученых Нового времени и их вкладе в развитие человечества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30874" y="5337538"/>
            <a:ext cx="41055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Исаак Ньютон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1642 года — 20 марта 1727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31316" y="1155849"/>
            <a:ext cx="501267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я видел дальше других</a:t>
            </a:r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потому, что стоял </a:t>
            </a:r>
            <a:endParaRPr lang="ru-RU" sz="5400" b="1" i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плечах гигантов</a:t>
            </a:r>
            <a:endParaRPr lang="ru-RU" sz="5400" dirty="0"/>
          </a:p>
        </p:txBody>
      </p:sp>
      <p:pic>
        <p:nvPicPr>
          <p:cNvPr id="7170" name="Picture 2" descr="https://arbat25.ru/assets/main/images/Isaac_Newton-CC-PD-Mark-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51" y="1308721"/>
            <a:ext cx="4761591" cy="362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98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helpstudent24.ru/wp-content/uploads/2021/01/%D0%96%D0%B8%D0%B7%D0%BD%D1%8C-%D0%98%D1%81%D0%B0%D0%B0%D0%BA%D0%B0-%D0%9D%D1%8C%D1%8E%D1%82%D0%BE%D0%BD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15" y="925416"/>
            <a:ext cx="4053406" cy="45562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71721" y="752541"/>
            <a:ext cx="8020279" cy="5632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Отец физики</a:t>
            </a:r>
            <a:endParaRPr lang="ru-RU" sz="2400" dirty="0">
              <a:ln w="0"/>
              <a:solidFill>
                <a:schemeClr val="bg2">
                  <a:lumMod val="1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n w="0"/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Скромного, увлеченного наукой, пытливого изобретателя Исаака Ньютона вдохновляли величайшие умы прошлого Галилео, Коперник, Декарт… Будучи студентом он изобрел рефлекторный телескоп. И это было величайшим открытием в области оптики. Ученый завершил создание новой картины мира. Какую же лепту он внес в науку? Почему предметы падают вниз? Почему планеты, вращаясь вокруг Солнца, не разлетаются в разные стороны? Этот вывод Ньютон сделал и сформулировал закон всемирного тяготения. Из чего состоит белый свет, и состоит ли он из вообще из чего -то. Ученый пропустил белый свет сквозь призму и доказал, что он состоит из семи цветов. И сегодня в 21 в. мы пользуемся тремя законами Ньютона. Познание невозможно без них. Вы на уроках физики более подробно изучите эти законы. </a:t>
            </a:r>
            <a:endParaRPr lang="ru-RU" sz="2000" dirty="0">
              <a:ln w="0"/>
              <a:solidFill>
                <a:schemeClr val="bg2">
                  <a:lumMod val="1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n w="0"/>
                <a:solidFill>
                  <a:schemeClr val="bg2">
                    <a:lumMod val="1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Ньютон в 30 лет стал академиком. И имел рыцарский титул. Все эти достижения не были бы возможны без самопожертвования и невероятного труда.</a:t>
            </a:r>
            <a:endParaRPr lang="ru-RU" sz="2000" dirty="0">
              <a:ln w="0"/>
              <a:solidFill>
                <a:schemeClr val="bg2">
                  <a:lumMod val="1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52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m0-tub-ru.yandex.net/i?id=a5c494dfff5a0aa18da11bbf85065451&amp;ref=rim&amp;n=33&amp;w=276&amp;h=1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398" y="701119"/>
            <a:ext cx="2628900" cy="17907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fr.cdn.v5.futura-sciences.com/buildsv6/images/largeoriginal/c/a/4/ca4b02bb8f_50142466_descartes-1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51" y="788795"/>
            <a:ext cx="1989463" cy="19894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avatars.mds.yandex.net/get-zen_doc/1908497/pub_5cfaa030aff15000afe55c09_5cfaa0429bfcfa00b1cdbf19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923" y="4869215"/>
            <a:ext cx="1713123" cy="1713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pbs.twimg.com/media/EQzl7LRWAAAmKN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86" y="3866920"/>
            <a:ext cx="2219897" cy="22198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avatars.mds.yandex.net/get-zen_doc/3311877/pub_5f1f587df2c2522a93cd6ef6_5f1f681a1ae12e51e8309d9f/scale_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151" y="3686620"/>
            <a:ext cx="1786147" cy="24001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avatars.mds.yandex.net/get-zen_doc/1549204/pub_5e55457ebaec8f365f207b6a_5e5545a167bb927569fbaead/scale_12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648" y="291070"/>
            <a:ext cx="2499490" cy="18746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pbs.twimg.com/media/EE3RiiNWsAAzFuN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2" t="6015" r="7481" b="8626"/>
          <a:stretch/>
        </p:blipFill>
        <p:spPr bwMode="auto">
          <a:xfrm>
            <a:off x="4788923" y="2352838"/>
            <a:ext cx="1949986" cy="252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05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theslide.ru/img/thumbs/97365d44433ada37021e886f668d7620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050"/>
            <a:ext cx="9188067" cy="689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42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5928" y="1061417"/>
            <a:ext cx="993721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последнего доклада Института статистики ЮНЕСКО (UNESCO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Institute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Statistics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мире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7 758, 900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учёных;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 жителей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планеты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приходится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1083,3 учёных.</a:t>
            </a:r>
          </a:p>
        </p:txBody>
      </p:sp>
    </p:spTree>
    <p:extLst>
      <p:ext uri="{BB962C8B-B14F-4D97-AF65-F5344CB8AC3E}">
        <p14:creationId xmlns:p14="http://schemas.microsoft.com/office/powerpoint/2010/main" val="102610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5638" y="1385626"/>
            <a:ext cx="775954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„Ничто из ничего не </a:t>
            </a:r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получается“</a:t>
            </a:r>
            <a: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200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Рене Декарт</a:t>
            </a:r>
            <a:endParaRPr lang="ru-RU" sz="48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5618" y="625463"/>
            <a:ext cx="101795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333333"/>
                </a:solidFill>
                <a:latin typeface="-apple-system"/>
              </a:rPr>
              <a:t>Узнаём об открытиях ученых Нового времени и их вкладе в развитие человечества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3269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8864" y="1255922"/>
            <a:ext cx="7766936" cy="668655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>
                <a:solidFill>
                  <a:srgbClr val="333333"/>
                </a:solidFill>
                <a:latin typeface="-apple-system"/>
              </a:rPr>
              <a:t/>
            </a:r>
            <a:br>
              <a:rPr lang="ru-RU" sz="2800" dirty="0" smtClean="0">
                <a:solidFill>
                  <a:srgbClr val="333333"/>
                </a:solidFill>
                <a:latin typeface="-apple-system"/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ученых Нового времени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1859" y="1825426"/>
            <a:ext cx="9760946" cy="475164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Коперник </a:t>
            </a:r>
            <a:r>
              <a:rPr lang="ru-RU" sz="2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</a:t>
            </a:r>
            <a:r>
              <a:rPr lang="ru-RU" sz="26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середине всего находится </a:t>
            </a:r>
            <a:r>
              <a:rPr lang="ru-RU" sz="26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Солнце» </a:t>
            </a:r>
          </a:p>
          <a:p>
            <a:pPr algn="l"/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Джордано Бруно </a:t>
            </a: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«Сжечь – не значит опровергнуть!»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Галилео Галилей </a:t>
            </a: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«Сомнение – отец изобретения»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Фрэнсис Бэкон </a:t>
            </a: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«Самое лучшее из всех доказательств есть опыт»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Рене Декарт </a:t>
            </a: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мыслю, следовательно я существую»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Исаак Ньютон </a:t>
            </a: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я видел дальше других, то потому, что стоял на плечах гигантов»</a:t>
            </a:r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1859" y="601838"/>
            <a:ext cx="92688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Узнаём об открытиях ученых Нового времени и их вкладе в развитие человечества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9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1690" y="418544"/>
            <a:ext cx="9243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Узнаём об открытиях ученых Нового времени и их вкладе в развитие человечества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0539" y="5117201"/>
            <a:ext cx="63712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Коперник</a:t>
            </a:r>
          </a:p>
          <a:p>
            <a:r>
              <a:rPr lang="ru-RU" sz="32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32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1473 – 24 мая 1543 гг.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avatars.mds.yandex.net/get-zen_doc/177006/pub_5d83df73d5bbc300add09a9e_5d83dfbf05fd9800ad379e3e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91" y="968232"/>
            <a:ext cx="4361341" cy="3747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73266" y="1340168"/>
            <a:ext cx="45601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середине </a:t>
            </a:r>
            <a:endParaRPr lang="ru-RU" sz="5400" b="1" i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5400" b="1" i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</a:t>
            </a:r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41061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6777" y="319489"/>
            <a:ext cx="5354196" cy="6107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Величайший астроном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экономист, механик и математик Н.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Копрник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родился в Польше в купеческой семье. Но рано лишился родителей. Учился в </a:t>
            </a:r>
            <a:r>
              <a:rPr lang="ru-RU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Краковском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в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Италии, в Болонском университетах.  Он выявил, что наша планета делает 1 оборот вокруг своей оси, а за год – полный оборот вокруг Солнца. В то время это казалось чем-то из ряда вон выходящим. Тогда господствовало мнение, что Солнце, звезды и планеты вращаются вокруг неподвижной Земли, которая является центром Вселенной. Коперника считают автором идеи о гелиоцентрической системе мира.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Ученый произвел расчеты, благодаря которому был создан календарь, которым пользуемся и сейчас. Николай Коперник не просто был честным человеком и в борьбе с фальшивомонетчиками, он предложил в Польше ввести единую монету. Он еще был и патриотом. Не задумываясь, встал на защиту своей родины от Тевтонского ордена.  И 1519 году он в качестве врача боролся с чумой</a:t>
            </a:r>
            <a:r>
              <a:rPr lang="ru-RU" dirty="0">
                <a:ln w="0"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n w="0"/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travelask.ru/system/images/files/001/340/805/wysiwyg/Nikolaus_Kopernikus.jpg?15647894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534" y="85137"/>
            <a:ext cx="5649817" cy="658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99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0054" y="616024"/>
            <a:ext cx="9401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Узнаём об открытиях ученых Нового времени и их вкладе в развитие человечества</a:t>
            </a:r>
            <a:endParaRPr lang="ru-RU" dirty="0"/>
          </a:p>
        </p:txBody>
      </p:sp>
      <p:pic>
        <p:nvPicPr>
          <p:cNvPr id="3074" name="Picture 2" descr="https://r.mt.ru/r30/photo6358/20610735099-0/jpg/bp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20" y="1090743"/>
            <a:ext cx="3006266" cy="45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2256" y="571522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Джордано Бруно</a:t>
            </a:r>
            <a:endParaRPr lang="ru-RU" b="1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1564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 1600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99743" y="1933327"/>
            <a:ext cx="611725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Сжечь – не </a:t>
            </a:r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</a:t>
            </a:r>
          </a:p>
          <a:p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опровергнуть</a:t>
            </a:r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82439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tihi.ru/pics/2020/10/30/69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862" y="0"/>
            <a:ext cx="5316138" cy="682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1354" y="1348917"/>
            <a:ext cx="6764356" cy="490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Джордано Бруно был не просто известен, он был европейской знаменитостью. Феноменальная память позволяла ему цитировать наизусть тысячи книг. И в этом ему помогала наука -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«искусство памяти» – мнемонике.</a:t>
            </a: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Бруно считал, что Солнце – просто звезда, а Вселенная безгранична. Он утверждал, что в нашей Галактике есть другие, тогда неизвестные, небесные тела. Также философ доказывал, что существует бесконечное множество миров и планет, на которых возможна жизнь.</a:t>
            </a: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несмотря на то, что он постригся в монахи, его учения и высказывания противоречили догматам католической церкви. На него был составлен донос, он был арестован и в 1600 году его живьем сожгли на костре. Спустя 300 лет на том самом месте появится памятник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Джордано Бруно. </a:t>
            </a: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1790" y="594477"/>
            <a:ext cx="29690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Монах- 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бунтарь</a:t>
            </a: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69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920</TotalTime>
  <Words>955</Words>
  <Application>Microsoft Office PowerPoint</Application>
  <PresentationFormat>Широкоэкранный</PresentationFormat>
  <Paragraphs>68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-apple-system</vt:lpstr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Цитаты ученых Нового времени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Цитаты ученых Нового времени</dc:title>
  <dc:creator>Azat Hamdi</dc:creator>
  <cp:lastModifiedBy>Azat Hamdi</cp:lastModifiedBy>
  <cp:revision>33</cp:revision>
  <dcterms:created xsi:type="dcterms:W3CDTF">2021-02-22T16:06:09Z</dcterms:created>
  <dcterms:modified xsi:type="dcterms:W3CDTF">2021-02-26T19:39:59Z</dcterms:modified>
</cp:coreProperties>
</file>