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3" r:id="rId2"/>
    <p:sldId id="274" r:id="rId3"/>
    <p:sldId id="259" r:id="rId4"/>
    <p:sldId id="258" r:id="rId5"/>
    <p:sldId id="268" r:id="rId6"/>
    <p:sldId id="270" r:id="rId7"/>
    <p:sldId id="266" r:id="rId8"/>
    <p:sldId id="265" r:id="rId9"/>
    <p:sldId id="271" r:id="rId10"/>
    <p:sldId id="267" r:id="rId11"/>
    <p:sldId id="264" r:id="rId12"/>
    <p:sldId id="272" r:id="rId13"/>
    <p:sldId id="261" r:id="rId14"/>
    <p:sldId id="273" r:id="rId15"/>
    <p:sldId id="257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22" d="100"/>
          <a:sy n="122" d="100"/>
        </p:scale>
        <p:origin x="-131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30.12.2025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30.12.2025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30.12.2025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30.12.2025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hyperlink" Target="https://wordwall.net/ru/resource/25991526" TargetMode="External"/><Relationship Id="rId4" Type="http://schemas.openxmlformats.org/officeDocument/2006/relationships/image" Target="../media/image7.gi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hyperlink" Target="https://otvet.mail.ru/question/173605118" TargetMode="External"/><Relationship Id="rId3" Type="http://schemas.openxmlformats.org/officeDocument/2006/relationships/image" Target="../media/image3.jpeg"/><Relationship Id="rId7" Type="http://schemas.openxmlformats.org/officeDocument/2006/relationships/hyperlink" Target="https://wiki.soiro.ru/%D0%A4%D0%B0%D0%B9%D0%BB:Snowman-96.gif" TargetMode="External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jpeg"/><Relationship Id="rId11" Type="http://schemas.openxmlformats.org/officeDocument/2006/relationships/image" Target="../media/image7.gif"/><Relationship Id="rId5" Type="http://schemas.openxmlformats.org/officeDocument/2006/relationships/image" Target="../media/image8.jpeg"/><Relationship Id="rId10" Type="http://schemas.openxmlformats.org/officeDocument/2006/relationships/hyperlink" Target="https://at.pinterest.com/388e4a206eac0e8ff197ec8094f3b3/%D1%80%D0%B0%D0%B7%D0%B2%D0%B8%D1%82%D0%B8%D0%B5-%D0%B4%D0%B2%D1%83%D1%85-%D0%BF%D0%BE%D0%BB%D1%83%D1%88%D0%B0%D1%80%D0%B8%D0%B9/" TargetMode="External"/><Relationship Id="rId4" Type="http://schemas.openxmlformats.org/officeDocument/2006/relationships/image" Target="../media/image5.jpeg"/><Relationship Id="rId9" Type="http://schemas.openxmlformats.org/officeDocument/2006/relationships/hyperlink" Target="https://ru.pinterest.com/pin/749427194224178118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4.png"/><Relationship Id="rId5" Type="http://schemas.openxmlformats.org/officeDocument/2006/relationships/image" Target="../media/image3.jpeg"/><Relationship Id="rId4" Type="http://schemas.openxmlformats.org/officeDocument/2006/relationships/image" Target="../media/image1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4.png"/><Relationship Id="rId5" Type="http://schemas.openxmlformats.org/officeDocument/2006/relationships/image" Target="../media/image2.gif"/><Relationship Id="rId4" Type="http://schemas.openxmlformats.org/officeDocument/2006/relationships/image" Target="../media/image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Picture backgrou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097213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691680" y="1124744"/>
            <a:ext cx="5616624" cy="4968552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b="1" dirty="0" smtClean="0">
              <a:solidFill>
                <a:srgbClr val="002060"/>
              </a:solidFill>
            </a:endParaRPr>
          </a:p>
          <a:p>
            <a:pPr algn="ctr"/>
            <a:endParaRPr lang="ru-RU" sz="3200" b="1" dirty="0" smtClean="0">
              <a:solidFill>
                <a:srgbClr val="002060"/>
              </a:solidFill>
            </a:endParaRPr>
          </a:p>
          <a:p>
            <a:pPr algn="ctr"/>
            <a:endParaRPr lang="ru-RU" sz="3200" b="1" dirty="0" smtClean="0">
              <a:solidFill>
                <a:srgbClr val="002060"/>
              </a:solidFill>
            </a:endParaRPr>
          </a:p>
          <a:p>
            <a:pPr algn="ctr"/>
            <a:r>
              <a:rPr lang="ru-RU" sz="3200" b="1" dirty="0" smtClean="0">
                <a:solidFill>
                  <a:srgbClr val="002060"/>
                </a:solidFill>
              </a:rPr>
              <a:t>МАОУ </a:t>
            </a:r>
            <a:r>
              <a:rPr lang="ru-RU" sz="3200" b="1" dirty="0" err="1" smtClean="0">
                <a:solidFill>
                  <a:srgbClr val="002060"/>
                </a:solidFill>
              </a:rPr>
              <a:t>Тисульская</a:t>
            </a:r>
            <a:r>
              <a:rPr lang="ru-RU" sz="3200" b="1" dirty="0" smtClean="0">
                <a:solidFill>
                  <a:srgbClr val="002060"/>
                </a:solidFill>
              </a:rPr>
              <a:t> СОШ №1</a:t>
            </a:r>
          </a:p>
          <a:p>
            <a:pPr algn="ctr"/>
            <a:endParaRPr lang="ru-RU" sz="3200" b="1" dirty="0" smtClean="0">
              <a:solidFill>
                <a:srgbClr val="002060"/>
              </a:solidFill>
            </a:endParaRPr>
          </a:p>
          <a:p>
            <a:pPr algn="ctr"/>
            <a:r>
              <a:rPr lang="ru-RU" sz="5400" b="1" dirty="0" smtClean="0">
                <a:solidFill>
                  <a:srgbClr val="002060"/>
                </a:solidFill>
              </a:rPr>
              <a:t>Математика</a:t>
            </a:r>
          </a:p>
          <a:p>
            <a:pPr algn="ctr"/>
            <a:r>
              <a:rPr lang="ru-RU" sz="3200" b="1" dirty="0" smtClean="0">
                <a:solidFill>
                  <a:srgbClr val="002060"/>
                </a:solidFill>
              </a:rPr>
              <a:t>1 «А» </a:t>
            </a:r>
            <a:r>
              <a:rPr lang="ru-RU" sz="3200" b="1" dirty="0" smtClean="0">
                <a:solidFill>
                  <a:srgbClr val="002060"/>
                </a:solidFill>
              </a:rPr>
              <a:t>класс</a:t>
            </a:r>
          </a:p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Учитель: </a:t>
            </a:r>
            <a:r>
              <a:rPr lang="ru-RU" sz="2000" b="1" dirty="0" err="1" smtClean="0">
                <a:solidFill>
                  <a:srgbClr val="002060"/>
                </a:solidFill>
              </a:rPr>
              <a:t>Корякова</a:t>
            </a:r>
            <a:r>
              <a:rPr lang="ru-RU" sz="2000" b="1" dirty="0" smtClean="0">
                <a:solidFill>
                  <a:srgbClr val="002060"/>
                </a:solidFill>
              </a:rPr>
              <a:t> Ирина Петровна</a:t>
            </a:r>
            <a:endParaRPr lang="ru-RU" sz="2000" b="1" dirty="0" smtClean="0">
              <a:solidFill>
                <a:srgbClr val="002060"/>
              </a:solidFill>
            </a:endParaRPr>
          </a:p>
          <a:p>
            <a:pPr algn="ctr"/>
            <a:endParaRPr lang="ru-RU" sz="3200" b="1" dirty="0" smtClean="0">
              <a:solidFill>
                <a:srgbClr val="002060"/>
              </a:solidFill>
            </a:endParaRPr>
          </a:p>
          <a:p>
            <a:pPr algn="ctr"/>
            <a:r>
              <a:rPr lang="ru-RU" sz="3200" b="1" dirty="0" smtClean="0">
                <a:solidFill>
                  <a:srgbClr val="002060"/>
                </a:solidFill>
              </a:rPr>
              <a:t>23.12.2025г.</a:t>
            </a:r>
          </a:p>
          <a:p>
            <a:pPr algn="ctr"/>
            <a:endParaRPr lang="ru-RU" sz="3200" b="1" dirty="0" smtClean="0">
              <a:solidFill>
                <a:srgbClr val="002060"/>
              </a:solidFill>
            </a:endParaRPr>
          </a:p>
          <a:p>
            <a:pPr algn="ctr"/>
            <a:endParaRPr lang="ru-RU" sz="3200" b="1" dirty="0" smtClean="0">
              <a:solidFill>
                <a:srgbClr val="002060"/>
              </a:solidFill>
            </a:endParaRPr>
          </a:p>
          <a:p>
            <a:pPr algn="ctr"/>
            <a:endParaRPr lang="ru-RU" sz="3200" b="1" dirty="0">
              <a:solidFill>
                <a:srgbClr val="002060"/>
              </a:solidFill>
            </a:endParaRPr>
          </a:p>
        </p:txBody>
      </p:sp>
      <p:sp>
        <p:nvSpPr>
          <p:cNvPr id="16386" name="AutoShape 2" descr="Picture background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6392" name="Picture 8" descr="Picture background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27984" y="476672"/>
            <a:ext cx="914400" cy="914401"/>
          </a:xfrm>
          <a:prstGeom prst="rect">
            <a:avLst/>
          </a:prstGeom>
          <a:noFill/>
        </p:spPr>
      </p:pic>
      <p:pic>
        <p:nvPicPr>
          <p:cNvPr id="10" name="Picture 8" descr="Picture background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63888" y="548680"/>
            <a:ext cx="914400" cy="914401"/>
          </a:xfrm>
          <a:prstGeom prst="rect">
            <a:avLst/>
          </a:prstGeom>
          <a:noFill/>
        </p:spPr>
      </p:pic>
      <p:pic>
        <p:nvPicPr>
          <p:cNvPr id="11" name="Picture 8" descr="Picture background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27784" y="548680"/>
            <a:ext cx="914400" cy="914401"/>
          </a:xfrm>
          <a:prstGeom prst="rect">
            <a:avLst/>
          </a:prstGeom>
          <a:noFill/>
        </p:spPr>
      </p:pic>
      <p:pic>
        <p:nvPicPr>
          <p:cNvPr id="12" name="Picture 8" descr="Picture background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63688" y="548680"/>
            <a:ext cx="914400" cy="914401"/>
          </a:xfrm>
          <a:prstGeom prst="rect">
            <a:avLst/>
          </a:prstGeom>
          <a:noFill/>
        </p:spPr>
      </p:pic>
      <p:pic>
        <p:nvPicPr>
          <p:cNvPr id="13" name="Picture 8" descr="Picture background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87624" y="836712"/>
            <a:ext cx="914400" cy="914401"/>
          </a:xfrm>
          <a:prstGeom prst="rect">
            <a:avLst/>
          </a:prstGeom>
          <a:noFill/>
        </p:spPr>
      </p:pic>
      <p:pic>
        <p:nvPicPr>
          <p:cNvPr id="14" name="Picture 8" descr="Picture background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32240" y="764704"/>
            <a:ext cx="914400" cy="914401"/>
          </a:xfrm>
          <a:prstGeom prst="rect">
            <a:avLst/>
          </a:prstGeom>
          <a:noFill/>
        </p:spPr>
      </p:pic>
      <p:pic>
        <p:nvPicPr>
          <p:cNvPr id="15" name="Picture 8" descr="Picture background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12160" y="548680"/>
            <a:ext cx="914400" cy="914401"/>
          </a:xfrm>
          <a:prstGeom prst="rect">
            <a:avLst/>
          </a:prstGeom>
          <a:noFill/>
        </p:spPr>
      </p:pic>
      <p:pic>
        <p:nvPicPr>
          <p:cNvPr id="16" name="Picture 8" descr="Picture background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92080" y="548680"/>
            <a:ext cx="914400" cy="914401"/>
          </a:xfrm>
          <a:prstGeom prst="rect">
            <a:avLst/>
          </a:prstGeom>
          <a:noFill/>
        </p:spPr>
      </p:pic>
      <p:pic>
        <p:nvPicPr>
          <p:cNvPr id="17" name="Picture 8" descr="Picture background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87624" y="5301208"/>
            <a:ext cx="914400" cy="914401"/>
          </a:xfrm>
          <a:prstGeom prst="rect">
            <a:avLst/>
          </a:prstGeom>
          <a:noFill/>
        </p:spPr>
      </p:pic>
      <p:pic>
        <p:nvPicPr>
          <p:cNvPr id="18" name="Picture 8" descr="Picture background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15616" y="4437112"/>
            <a:ext cx="914400" cy="914401"/>
          </a:xfrm>
          <a:prstGeom prst="rect">
            <a:avLst/>
          </a:prstGeom>
          <a:noFill/>
        </p:spPr>
      </p:pic>
      <p:pic>
        <p:nvPicPr>
          <p:cNvPr id="19" name="Picture 8" descr="Picture background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87624" y="3573016"/>
            <a:ext cx="914400" cy="914401"/>
          </a:xfrm>
          <a:prstGeom prst="rect">
            <a:avLst/>
          </a:prstGeom>
          <a:noFill/>
        </p:spPr>
      </p:pic>
      <p:pic>
        <p:nvPicPr>
          <p:cNvPr id="20" name="Picture 8" descr="Picture background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15616" y="2708920"/>
            <a:ext cx="914400" cy="914401"/>
          </a:xfrm>
          <a:prstGeom prst="rect">
            <a:avLst/>
          </a:prstGeom>
          <a:noFill/>
        </p:spPr>
      </p:pic>
      <p:pic>
        <p:nvPicPr>
          <p:cNvPr id="21" name="Picture 8" descr="Picture background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15616" y="1700808"/>
            <a:ext cx="914400" cy="914401"/>
          </a:xfrm>
          <a:prstGeom prst="rect">
            <a:avLst/>
          </a:prstGeom>
          <a:noFill/>
        </p:spPr>
      </p:pic>
      <p:pic>
        <p:nvPicPr>
          <p:cNvPr id="22" name="Picture 8" descr="Picture background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76256" y="1484784"/>
            <a:ext cx="914400" cy="914401"/>
          </a:xfrm>
          <a:prstGeom prst="rect">
            <a:avLst/>
          </a:prstGeom>
          <a:noFill/>
        </p:spPr>
      </p:pic>
      <p:pic>
        <p:nvPicPr>
          <p:cNvPr id="23" name="Picture 8" descr="Picture background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76256" y="2420888"/>
            <a:ext cx="914400" cy="914401"/>
          </a:xfrm>
          <a:prstGeom prst="rect">
            <a:avLst/>
          </a:prstGeom>
          <a:noFill/>
        </p:spPr>
      </p:pic>
      <p:pic>
        <p:nvPicPr>
          <p:cNvPr id="24" name="Picture 8" descr="Picture background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76256" y="3429000"/>
            <a:ext cx="914400" cy="914401"/>
          </a:xfrm>
          <a:prstGeom prst="rect">
            <a:avLst/>
          </a:prstGeom>
          <a:noFill/>
        </p:spPr>
      </p:pic>
      <p:pic>
        <p:nvPicPr>
          <p:cNvPr id="25" name="Picture 8" descr="Picture background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76256" y="4365104"/>
            <a:ext cx="914400" cy="914401"/>
          </a:xfrm>
          <a:prstGeom prst="rect">
            <a:avLst/>
          </a:prstGeom>
          <a:noFill/>
        </p:spPr>
      </p:pic>
      <p:pic>
        <p:nvPicPr>
          <p:cNvPr id="26" name="Picture 8" descr="Picture background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04248" y="5301208"/>
            <a:ext cx="914400" cy="914401"/>
          </a:xfrm>
          <a:prstGeom prst="rect">
            <a:avLst/>
          </a:prstGeom>
          <a:noFill/>
        </p:spPr>
      </p:pic>
      <p:pic>
        <p:nvPicPr>
          <p:cNvPr id="27" name="Picture 8" descr="Picture background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99992" y="5733256"/>
            <a:ext cx="914400" cy="914401"/>
          </a:xfrm>
          <a:prstGeom prst="rect">
            <a:avLst/>
          </a:prstGeom>
          <a:noFill/>
        </p:spPr>
      </p:pic>
      <p:pic>
        <p:nvPicPr>
          <p:cNvPr id="28" name="Picture 8" descr="Picture background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92080" y="5733256"/>
            <a:ext cx="914400" cy="914401"/>
          </a:xfrm>
          <a:prstGeom prst="rect">
            <a:avLst/>
          </a:prstGeom>
          <a:noFill/>
        </p:spPr>
      </p:pic>
      <p:pic>
        <p:nvPicPr>
          <p:cNvPr id="29" name="Picture 8" descr="Picture background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84168" y="5661248"/>
            <a:ext cx="914400" cy="914401"/>
          </a:xfrm>
          <a:prstGeom prst="rect">
            <a:avLst/>
          </a:prstGeom>
          <a:noFill/>
        </p:spPr>
      </p:pic>
      <p:pic>
        <p:nvPicPr>
          <p:cNvPr id="30" name="Picture 8" descr="Picture background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55776" y="5661248"/>
            <a:ext cx="914400" cy="914401"/>
          </a:xfrm>
          <a:prstGeom prst="rect">
            <a:avLst/>
          </a:prstGeom>
          <a:noFill/>
        </p:spPr>
      </p:pic>
      <p:pic>
        <p:nvPicPr>
          <p:cNvPr id="31" name="Picture 8" descr="Picture background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63688" y="5661248"/>
            <a:ext cx="914400" cy="914401"/>
          </a:xfrm>
          <a:prstGeom prst="rect">
            <a:avLst/>
          </a:prstGeom>
          <a:noFill/>
        </p:spPr>
      </p:pic>
      <p:pic>
        <p:nvPicPr>
          <p:cNvPr id="32" name="Picture 8" descr="Picture background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35896" y="5733256"/>
            <a:ext cx="914400" cy="914401"/>
          </a:xfrm>
          <a:prstGeom prst="rect">
            <a:avLst/>
          </a:prstGeom>
          <a:noFill/>
        </p:spPr>
      </p:pic>
      <p:sp>
        <p:nvSpPr>
          <p:cNvPr id="33" name="TextBox 32"/>
          <p:cNvSpPr txBox="1"/>
          <p:nvPr/>
        </p:nvSpPr>
        <p:spPr>
          <a:xfrm>
            <a:off x="4349427" y="4149080"/>
            <a:ext cx="18473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endParaRPr lang="ru-RU" sz="2000" b="1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Picture backgrou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08520" y="0"/>
            <a:ext cx="925252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251520" y="1052736"/>
            <a:ext cx="8738611" cy="38779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b="1" dirty="0" smtClean="0">
                <a:solidFill>
                  <a:srgbClr val="002060"/>
                </a:solidFill>
              </a:rPr>
              <a:t>Слева от избушки Зимы 6 ёлок, </a:t>
            </a:r>
          </a:p>
          <a:p>
            <a:r>
              <a:rPr lang="ru-RU" sz="4800" b="1" dirty="0" smtClean="0">
                <a:solidFill>
                  <a:srgbClr val="002060"/>
                </a:solidFill>
              </a:rPr>
              <a:t>а справа на 2 больше.</a:t>
            </a:r>
          </a:p>
          <a:p>
            <a:pPr marL="914400" indent="-914400"/>
            <a:r>
              <a:rPr lang="ru-RU" sz="4800" b="1" dirty="0" smtClean="0">
                <a:solidFill>
                  <a:srgbClr val="002060"/>
                </a:solidFill>
              </a:rPr>
              <a:t>Сколько   ёлочек   справа </a:t>
            </a:r>
          </a:p>
          <a:p>
            <a:pPr marL="914400" indent="-914400"/>
            <a:r>
              <a:rPr lang="ru-RU" sz="4800" b="1" dirty="0" smtClean="0">
                <a:solidFill>
                  <a:srgbClr val="002060"/>
                </a:solidFill>
              </a:rPr>
              <a:t>от избушки?</a:t>
            </a:r>
          </a:p>
          <a:p>
            <a:pPr marL="914400" indent="-914400">
              <a:buAutoNum type="arabicPlain" startAt="6"/>
            </a:pPr>
            <a:endParaRPr lang="ru-RU" sz="5400" b="1" dirty="0" smtClean="0">
              <a:solidFill>
                <a:srgbClr val="00206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419872" y="0"/>
            <a:ext cx="204895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u="sng" dirty="0" smtClean="0">
                <a:solidFill>
                  <a:srgbClr val="002060"/>
                </a:solidFill>
              </a:rPr>
              <a:t>Задача.</a:t>
            </a:r>
            <a:endParaRPr lang="ru-RU" sz="4400" b="1" u="sng" dirty="0">
              <a:solidFill>
                <a:srgbClr val="002060"/>
              </a:solidFill>
            </a:endParaRPr>
          </a:p>
        </p:txBody>
      </p:sp>
      <p:pic>
        <p:nvPicPr>
          <p:cNvPr id="5" name="Picture 12" descr="Picture background"/>
          <p:cNvPicPr>
            <a:picLocks noChangeAspect="1" noChangeArrowheads="1"/>
          </p:cNvPicPr>
          <p:nvPr/>
        </p:nvPicPr>
        <p:blipFill>
          <a:blip r:embed="rId3" cstate="print"/>
          <a:srcRect l="33480" t="20746" r="39478" b="19733"/>
          <a:stretch>
            <a:fillRect/>
          </a:stretch>
        </p:blipFill>
        <p:spPr bwMode="auto">
          <a:xfrm>
            <a:off x="0" y="4228622"/>
            <a:ext cx="2123728" cy="262937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Picture backgrou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097213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691680" y="1124744"/>
            <a:ext cx="5616624" cy="4968552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b="1" dirty="0" smtClean="0">
              <a:solidFill>
                <a:srgbClr val="002060"/>
              </a:solidFill>
            </a:endParaRPr>
          </a:p>
          <a:p>
            <a:pPr algn="ctr"/>
            <a:endParaRPr lang="ru-RU" sz="3200" b="1" dirty="0" smtClean="0">
              <a:solidFill>
                <a:srgbClr val="002060"/>
              </a:solidFill>
            </a:endParaRPr>
          </a:p>
          <a:p>
            <a:pPr algn="ctr"/>
            <a:endParaRPr lang="ru-RU" sz="3200" b="1" dirty="0">
              <a:solidFill>
                <a:srgbClr val="002060"/>
              </a:solidFill>
            </a:endParaRPr>
          </a:p>
        </p:txBody>
      </p:sp>
      <p:sp>
        <p:nvSpPr>
          <p:cNvPr id="16386" name="AutoShape 2" descr="Picture background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6392" name="Picture 8" descr="Picture background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27984" y="476672"/>
            <a:ext cx="914400" cy="914401"/>
          </a:xfrm>
          <a:prstGeom prst="rect">
            <a:avLst/>
          </a:prstGeom>
          <a:noFill/>
        </p:spPr>
      </p:pic>
      <p:pic>
        <p:nvPicPr>
          <p:cNvPr id="10" name="Picture 8" descr="Picture background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63888" y="548680"/>
            <a:ext cx="914400" cy="914401"/>
          </a:xfrm>
          <a:prstGeom prst="rect">
            <a:avLst/>
          </a:prstGeom>
          <a:noFill/>
        </p:spPr>
      </p:pic>
      <p:pic>
        <p:nvPicPr>
          <p:cNvPr id="11" name="Picture 8" descr="Picture background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27784" y="548680"/>
            <a:ext cx="914400" cy="914401"/>
          </a:xfrm>
          <a:prstGeom prst="rect">
            <a:avLst/>
          </a:prstGeom>
          <a:noFill/>
        </p:spPr>
      </p:pic>
      <p:pic>
        <p:nvPicPr>
          <p:cNvPr id="12" name="Picture 8" descr="Picture background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63688" y="548680"/>
            <a:ext cx="914400" cy="914401"/>
          </a:xfrm>
          <a:prstGeom prst="rect">
            <a:avLst/>
          </a:prstGeom>
          <a:noFill/>
        </p:spPr>
      </p:pic>
      <p:pic>
        <p:nvPicPr>
          <p:cNvPr id="13" name="Picture 8" descr="Picture background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87624" y="836712"/>
            <a:ext cx="914400" cy="914401"/>
          </a:xfrm>
          <a:prstGeom prst="rect">
            <a:avLst/>
          </a:prstGeom>
          <a:noFill/>
        </p:spPr>
      </p:pic>
      <p:pic>
        <p:nvPicPr>
          <p:cNvPr id="14" name="Picture 8" descr="Picture background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32240" y="764704"/>
            <a:ext cx="914400" cy="914401"/>
          </a:xfrm>
          <a:prstGeom prst="rect">
            <a:avLst/>
          </a:prstGeom>
          <a:noFill/>
        </p:spPr>
      </p:pic>
      <p:pic>
        <p:nvPicPr>
          <p:cNvPr id="15" name="Picture 8" descr="Picture background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12160" y="548680"/>
            <a:ext cx="914400" cy="914401"/>
          </a:xfrm>
          <a:prstGeom prst="rect">
            <a:avLst/>
          </a:prstGeom>
          <a:noFill/>
        </p:spPr>
      </p:pic>
      <p:pic>
        <p:nvPicPr>
          <p:cNvPr id="16" name="Picture 8" descr="Picture background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92080" y="548680"/>
            <a:ext cx="914400" cy="914401"/>
          </a:xfrm>
          <a:prstGeom prst="rect">
            <a:avLst/>
          </a:prstGeom>
          <a:noFill/>
        </p:spPr>
      </p:pic>
      <p:pic>
        <p:nvPicPr>
          <p:cNvPr id="17" name="Picture 8" descr="Picture background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87624" y="5301208"/>
            <a:ext cx="914400" cy="914401"/>
          </a:xfrm>
          <a:prstGeom prst="rect">
            <a:avLst/>
          </a:prstGeom>
          <a:noFill/>
        </p:spPr>
      </p:pic>
      <p:pic>
        <p:nvPicPr>
          <p:cNvPr id="18" name="Picture 8" descr="Picture background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15616" y="4509120"/>
            <a:ext cx="914400" cy="914401"/>
          </a:xfrm>
          <a:prstGeom prst="rect">
            <a:avLst/>
          </a:prstGeom>
          <a:noFill/>
        </p:spPr>
      </p:pic>
      <p:pic>
        <p:nvPicPr>
          <p:cNvPr id="19" name="Picture 8" descr="Picture background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87624" y="3573016"/>
            <a:ext cx="914400" cy="914401"/>
          </a:xfrm>
          <a:prstGeom prst="rect">
            <a:avLst/>
          </a:prstGeom>
          <a:noFill/>
        </p:spPr>
      </p:pic>
      <p:pic>
        <p:nvPicPr>
          <p:cNvPr id="20" name="Picture 8" descr="Picture background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15616" y="2708920"/>
            <a:ext cx="914400" cy="914401"/>
          </a:xfrm>
          <a:prstGeom prst="rect">
            <a:avLst/>
          </a:prstGeom>
          <a:noFill/>
        </p:spPr>
      </p:pic>
      <p:pic>
        <p:nvPicPr>
          <p:cNvPr id="21" name="Picture 8" descr="Picture background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15616" y="1700808"/>
            <a:ext cx="914400" cy="914401"/>
          </a:xfrm>
          <a:prstGeom prst="rect">
            <a:avLst/>
          </a:prstGeom>
          <a:noFill/>
        </p:spPr>
      </p:pic>
      <p:pic>
        <p:nvPicPr>
          <p:cNvPr id="22" name="Picture 8" descr="Picture background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76256" y="1484784"/>
            <a:ext cx="914400" cy="914401"/>
          </a:xfrm>
          <a:prstGeom prst="rect">
            <a:avLst/>
          </a:prstGeom>
          <a:noFill/>
        </p:spPr>
      </p:pic>
      <p:pic>
        <p:nvPicPr>
          <p:cNvPr id="23" name="Picture 8" descr="Picture background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76256" y="2420888"/>
            <a:ext cx="914400" cy="914401"/>
          </a:xfrm>
          <a:prstGeom prst="rect">
            <a:avLst/>
          </a:prstGeom>
          <a:noFill/>
        </p:spPr>
      </p:pic>
      <p:pic>
        <p:nvPicPr>
          <p:cNvPr id="24" name="Picture 8" descr="Picture background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76256" y="3429000"/>
            <a:ext cx="914400" cy="914401"/>
          </a:xfrm>
          <a:prstGeom prst="rect">
            <a:avLst/>
          </a:prstGeom>
          <a:noFill/>
        </p:spPr>
      </p:pic>
      <p:pic>
        <p:nvPicPr>
          <p:cNvPr id="25" name="Picture 8" descr="Picture background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76256" y="4365104"/>
            <a:ext cx="914400" cy="914401"/>
          </a:xfrm>
          <a:prstGeom prst="rect">
            <a:avLst/>
          </a:prstGeom>
          <a:noFill/>
        </p:spPr>
      </p:pic>
      <p:pic>
        <p:nvPicPr>
          <p:cNvPr id="26" name="Picture 8" descr="Picture background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04248" y="5301208"/>
            <a:ext cx="914400" cy="914401"/>
          </a:xfrm>
          <a:prstGeom prst="rect">
            <a:avLst/>
          </a:prstGeom>
          <a:noFill/>
        </p:spPr>
      </p:pic>
      <p:pic>
        <p:nvPicPr>
          <p:cNvPr id="27" name="Picture 8" descr="Picture background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99992" y="5733256"/>
            <a:ext cx="914400" cy="914401"/>
          </a:xfrm>
          <a:prstGeom prst="rect">
            <a:avLst/>
          </a:prstGeom>
          <a:noFill/>
        </p:spPr>
      </p:pic>
      <p:pic>
        <p:nvPicPr>
          <p:cNvPr id="28" name="Picture 8" descr="Picture background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92080" y="5733256"/>
            <a:ext cx="914400" cy="914401"/>
          </a:xfrm>
          <a:prstGeom prst="rect">
            <a:avLst/>
          </a:prstGeom>
          <a:noFill/>
        </p:spPr>
      </p:pic>
      <p:pic>
        <p:nvPicPr>
          <p:cNvPr id="29" name="Picture 8" descr="Picture background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84168" y="5661248"/>
            <a:ext cx="914400" cy="914401"/>
          </a:xfrm>
          <a:prstGeom prst="rect">
            <a:avLst/>
          </a:prstGeom>
          <a:noFill/>
        </p:spPr>
      </p:pic>
      <p:pic>
        <p:nvPicPr>
          <p:cNvPr id="30" name="Picture 8" descr="Picture background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55776" y="5661248"/>
            <a:ext cx="914400" cy="914401"/>
          </a:xfrm>
          <a:prstGeom prst="rect">
            <a:avLst/>
          </a:prstGeom>
          <a:noFill/>
        </p:spPr>
      </p:pic>
      <p:pic>
        <p:nvPicPr>
          <p:cNvPr id="31" name="Picture 8" descr="Picture background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63688" y="5661248"/>
            <a:ext cx="914400" cy="914401"/>
          </a:xfrm>
          <a:prstGeom prst="rect">
            <a:avLst/>
          </a:prstGeom>
          <a:noFill/>
        </p:spPr>
      </p:pic>
      <p:pic>
        <p:nvPicPr>
          <p:cNvPr id="32" name="Picture 8" descr="Picture background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35896" y="5733256"/>
            <a:ext cx="914400" cy="914401"/>
          </a:xfrm>
          <a:prstGeom prst="rect">
            <a:avLst/>
          </a:prstGeom>
          <a:noFill/>
        </p:spPr>
      </p:pic>
      <p:sp>
        <p:nvSpPr>
          <p:cNvPr id="33" name="TextBox 32"/>
          <p:cNvSpPr txBox="1"/>
          <p:nvPr/>
        </p:nvSpPr>
        <p:spPr>
          <a:xfrm>
            <a:off x="4349427" y="4149080"/>
            <a:ext cx="18473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endParaRPr lang="ru-RU" sz="2000" b="1" dirty="0">
              <a:solidFill>
                <a:srgbClr val="00B050"/>
              </a:solidFill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1979712" y="1772816"/>
            <a:ext cx="5184576" cy="92640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</a:rPr>
              <a:t>Игра </a:t>
            </a:r>
          </a:p>
          <a:p>
            <a:pPr algn="ctr"/>
            <a:r>
              <a:rPr lang="ru-RU" sz="2800" b="1" dirty="0" smtClean="0">
                <a:solidFill>
                  <a:srgbClr val="002060"/>
                </a:solidFill>
              </a:rPr>
              <a:t>в «снежки» со Снеговиком</a:t>
            </a:r>
          </a:p>
          <a:p>
            <a:r>
              <a:rPr lang="ru-RU" sz="3600" b="1" dirty="0" smtClean="0">
                <a:solidFill>
                  <a:srgbClr val="002060"/>
                </a:solidFill>
              </a:rPr>
              <a:t>Кто поставит знаки </a:t>
            </a:r>
            <a:r>
              <a:rPr lang="en-US" sz="2800" b="1" dirty="0" smtClean="0">
                <a:solidFill>
                  <a:srgbClr val="002060"/>
                </a:solidFill>
              </a:rPr>
              <a:t>&gt; </a:t>
            </a:r>
            <a:r>
              <a:rPr lang="ru-RU" sz="2800" b="1" dirty="0" smtClean="0">
                <a:solidFill>
                  <a:srgbClr val="002060"/>
                </a:solidFill>
              </a:rPr>
              <a:t>, </a:t>
            </a:r>
            <a:r>
              <a:rPr lang="en-US" sz="2800" b="1" dirty="0" smtClean="0">
                <a:solidFill>
                  <a:srgbClr val="002060"/>
                </a:solidFill>
              </a:rPr>
              <a:t>&lt;</a:t>
            </a:r>
            <a:r>
              <a:rPr lang="ru-RU" sz="2800" b="1" dirty="0" smtClean="0">
                <a:solidFill>
                  <a:srgbClr val="002060"/>
                </a:solidFill>
              </a:rPr>
              <a:t>, </a:t>
            </a:r>
            <a:r>
              <a:rPr lang="en-US" sz="2800" b="1" dirty="0" smtClean="0">
                <a:solidFill>
                  <a:srgbClr val="002060"/>
                </a:solidFill>
              </a:rPr>
              <a:t> = </a:t>
            </a:r>
            <a:r>
              <a:rPr lang="ru-RU" sz="3600" b="1" dirty="0" smtClean="0">
                <a:solidFill>
                  <a:srgbClr val="002060"/>
                </a:solidFill>
              </a:rPr>
              <a:t>правильно, столько раз попал в  Снеговика. Если ошибка, то это Снеговик попал в вас снежком.</a:t>
            </a:r>
          </a:p>
          <a:p>
            <a:endParaRPr lang="ru-RU" sz="3600" b="1" dirty="0" smtClean="0">
              <a:solidFill>
                <a:srgbClr val="002060"/>
              </a:solidFill>
            </a:endParaRPr>
          </a:p>
          <a:p>
            <a:endParaRPr lang="ru-RU" sz="3600" b="1" dirty="0" smtClean="0">
              <a:solidFill>
                <a:srgbClr val="002060"/>
              </a:solidFill>
            </a:endParaRPr>
          </a:p>
          <a:p>
            <a:endParaRPr lang="ru-RU" sz="3600" b="1" dirty="0" smtClean="0">
              <a:solidFill>
                <a:srgbClr val="002060"/>
              </a:solidFill>
            </a:endParaRPr>
          </a:p>
          <a:p>
            <a:endParaRPr lang="ru-RU" sz="3600" b="1" dirty="0" smtClean="0">
              <a:solidFill>
                <a:srgbClr val="002060"/>
              </a:solidFill>
            </a:endParaRPr>
          </a:p>
          <a:p>
            <a:endParaRPr lang="ru-RU" sz="3600" b="1" dirty="0" smtClean="0">
              <a:solidFill>
                <a:srgbClr val="002060"/>
              </a:solidFill>
            </a:endParaRPr>
          </a:p>
          <a:p>
            <a:endParaRPr lang="ru-RU" sz="3600" b="1" dirty="0" smtClean="0">
              <a:solidFill>
                <a:srgbClr val="002060"/>
              </a:solidFill>
            </a:endParaRPr>
          </a:p>
          <a:p>
            <a:endParaRPr lang="ru-RU" sz="3600" b="1" dirty="0" smtClean="0">
              <a:solidFill>
                <a:srgbClr val="002060"/>
              </a:solidFill>
            </a:endParaRPr>
          </a:p>
          <a:p>
            <a:endParaRPr lang="ru-RU" sz="3600" b="1" dirty="0" smtClean="0">
              <a:solidFill>
                <a:srgbClr val="002060"/>
              </a:solidFill>
            </a:endParaRPr>
          </a:p>
          <a:p>
            <a:endParaRPr lang="ru-RU" sz="3600" b="1" dirty="0" smtClean="0">
              <a:solidFill>
                <a:srgbClr val="002060"/>
              </a:solidFill>
            </a:endParaRPr>
          </a:p>
          <a:p>
            <a:endParaRPr lang="ru-RU" sz="3600" b="1" dirty="0">
              <a:solidFill>
                <a:srgbClr val="002060"/>
              </a:solidFill>
            </a:endParaRPr>
          </a:p>
        </p:txBody>
      </p:sp>
      <p:pic>
        <p:nvPicPr>
          <p:cNvPr id="35" name="Picture 12" descr="Picture background"/>
          <p:cNvPicPr>
            <a:picLocks noChangeAspect="1" noChangeArrowheads="1"/>
          </p:cNvPicPr>
          <p:nvPr/>
        </p:nvPicPr>
        <p:blipFill>
          <a:blip r:embed="rId4" cstate="print"/>
          <a:srcRect l="33480" t="20746" r="39478" b="19733"/>
          <a:stretch>
            <a:fillRect/>
          </a:stretch>
        </p:blipFill>
        <p:spPr bwMode="auto">
          <a:xfrm>
            <a:off x="107504" y="4361046"/>
            <a:ext cx="1800200" cy="222881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Picture backgrou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097213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691680" y="1124744"/>
            <a:ext cx="5616624" cy="4968552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b="1" dirty="0" smtClean="0">
              <a:solidFill>
                <a:srgbClr val="002060"/>
              </a:solidFill>
            </a:endParaRPr>
          </a:p>
          <a:p>
            <a:pPr algn="ctr"/>
            <a:endParaRPr lang="ru-RU" sz="3200" b="1" dirty="0" smtClean="0">
              <a:solidFill>
                <a:srgbClr val="002060"/>
              </a:solidFill>
            </a:endParaRPr>
          </a:p>
          <a:p>
            <a:pPr algn="ctr"/>
            <a:endParaRPr lang="ru-RU" sz="3200" b="1" dirty="0">
              <a:solidFill>
                <a:srgbClr val="002060"/>
              </a:solidFill>
            </a:endParaRPr>
          </a:p>
        </p:txBody>
      </p:sp>
      <p:sp>
        <p:nvSpPr>
          <p:cNvPr id="16386" name="AutoShape 2" descr="Picture background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6392" name="Picture 8" descr="Picture background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27984" y="476672"/>
            <a:ext cx="914400" cy="914401"/>
          </a:xfrm>
          <a:prstGeom prst="rect">
            <a:avLst/>
          </a:prstGeom>
          <a:noFill/>
        </p:spPr>
      </p:pic>
      <p:pic>
        <p:nvPicPr>
          <p:cNvPr id="10" name="Picture 8" descr="Picture background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63888" y="548680"/>
            <a:ext cx="914400" cy="914401"/>
          </a:xfrm>
          <a:prstGeom prst="rect">
            <a:avLst/>
          </a:prstGeom>
          <a:noFill/>
        </p:spPr>
      </p:pic>
      <p:pic>
        <p:nvPicPr>
          <p:cNvPr id="11" name="Picture 8" descr="Picture background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27784" y="548680"/>
            <a:ext cx="914400" cy="914401"/>
          </a:xfrm>
          <a:prstGeom prst="rect">
            <a:avLst/>
          </a:prstGeom>
          <a:noFill/>
        </p:spPr>
      </p:pic>
      <p:pic>
        <p:nvPicPr>
          <p:cNvPr id="12" name="Picture 8" descr="Picture background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63688" y="548680"/>
            <a:ext cx="914400" cy="914401"/>
          </a:xfrm>
          <a:prstGeom prst="rect">
            <a:avLst/>
          </a:prstGeom>
          <a:noFill/>
        </p:spPr>
      </p:pic>
      <p:pic>
        <p:nvPicPr>
          <p:cNvPr id="13" name="Picture 8" descr="Picture background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87624" y="836712"/>
            <a:ext cx="914400" cy="914401"/>
          </a:xfrm>
          <a:prstGeom prst="rect">
            <a:avLst/>
          </a:prstGeom>
          <a:noFill/>
        </p:spPr>
      </p:pic>
      <p:pic>
        <p:nvPicPr>
          <p:cNvPr id="14" name="Picture 8" descr="Picture background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32240" y="764704"/>
            <a:ext cx="914400" cy="914401"/>
          </a:xfrm>
          <a:prstGeom prst="rect">
            <a:avLst/>
          </a:prstGeom>
          <a:noFill/>
        </p:spPr>
      </p:pic>
      <p:pic>
        <p:nvPicPr>
          <p:cNvPr id="15" name="Picture 8" descr="Picture background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12160" y="548680"/>
            <a:ext cx="914400" cy="914401"/>
          </a:xfrm>
          <a:prstGeom prst="rect">
            <a:avLst/>
          </a:prstGeom>
          <a:noFill/>
        </p:spPr>
      </p:pic>
      <p:pic>
        <p:nvPicPr>
          <p:cNvPr id="16" name="Picture 8" descr="Picture background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92080" y="548680"/>
            <a:ext cx="914400" cy="914401"/>
          </a:xfrm>
          <a:prstGeom prst="rect">
            <a:avLst/>
          </a:prstGeom>
          <a:noFill/>
        </p:spPr>
      </p:pic>
      <p:pic>
        <p:nvPicPr>
          <p:cNvPr id="17" name="Picture 8" descr="Picture background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87624" y="5301208"/>
            <a:ext cx="914400" cy="914401"/>
          </a:xfrm>
          <a:prstGeom prst="rect">
            <a:avLst/>
          </a:prstGeom>
          <a:noFill/>
        </p:spPr>
      </p:pic>
      <p:pic>
        <p:nvPicPr>
          <p:cNvPr id="18" name="Picture 8" descr="Picture background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15616" y="4437112"/>
            <a:ext cx="914400" cy="914401"/>
          </a:xfrm>
          <a:prstGeom prst="rect">
            <a:avLst/>
          </a:prstGeom>
          <a:noFill/>
        </p:spPr>
      </p:pic>
      <p:pic>
        <p:nvPicPr>
          <p:cNvPr id="19" name="Picture 8" descr="Picture background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87624" y="3573016"/>
            <a:ext cx="914400" cy="914401"/>
          </a:xfrm>
          <a:prstGeom prst="rect">
            <a:avLst/>
          </a:prstGeom>
          <a:noFill/>
        </p:spPr>
      </p:pic>
      <p:pic>
        <p:nvPicPr>
          <p:cNvPr id="20" name="Picture 8" descr="Picture background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15616" y="2708920"/>
            <a:ext cx="914400" cy="914401"/>
          </a:xfrm>
          <a:prstGeom prst="rect">
            <a:avLst/>
          </a:prstGeom>
          <a:noFill/>
        </p:spPr>
      </p:pic>
      <p:pic>
        <p:nvPicPr>
          <p:cNvPr id="21" name="Picture 8" descr="Picture background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15616" y="1700808"/>
            <a:ext cx="914400" cy="914401"/>
          </a:xfrm>
          <a:prstGeom prst="rect">
            <a:avLst/>
          </a:prstGeom>
          <a:noFill/>
        </p:spPr>
      </p:pic>
      <p:pic>
        <p:nvPicPr>
          <p:cNvPr id="22" name="Picture 8" descr="Picture background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76256" y="1484784"/>
            <a:ext cx="914400" cy="914401"/>
          </a:xfrm>
          <a:prstGeom prst="rect">
            <a:avLst/>
          </a:prstGeom>
          <a:noFill/>
        </p:spPr>
      </p:pic>
      <p:pic>
        <p:nvPicPr>
          <p:cNvPr id="23" name="Picture 8" descr="Picture background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76256" y="2420888"/>
            <a:ext cx="914400" cy="914401"/>
          </a:xfrm>
          <a:prstGeom prst="rect">
            <a:avLst/>
          </a:prstGeom>
          <a:noFill/>
        </p:spPr>
      </p:pic>
      <p:pic>
        <p:nvPicPr>
          <p:cNvPr id="24" name="Picture 8" descr="Picture background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76256" y="3429000"/>
            <a:ext cx="914400" cy="914401"/>
          </a:xfrm>
          <a:prstGeom prst="rect">
            <a:avLst/>
          </a:prstGeom>
          <a:noFill/>
        </p:spPr>
      </p:pic>
      <p:pic>
        <p:nvPicPr>
          <p:cNvPr id="25" name="Picture 8" descr="Picture background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76256" y="4365104"/>
            <a:ext cx="914400" cy="914401"/>
          </a:xfrm>
          <a:prstGeom prst="rect">
            <a:avLst/>
          </a:prstGeom>
          <a:noFill/>
        </p:spPr>
      </p:pic>
      <p:pic>
        <p:nvPicPr>
          <p:cNvPr id="26" name="Picture 8" descr="Picture background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04248" y="5301208"/>
            <a:ext cx="914400" cy="914401"/>
          </a:xfrm>
          <a:prstGeom prst="rect">
            <a:avLst/>
          </a:prstGeom>
          <a:noFill/>
        </p:spPr>
      </p:pic>
      <p:pic>
        <p:nvPicPr>
          <p:cNvPr id="27" name="Picture 8" descr="Picture background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99992" y="5733256"/>
            <a:ext cx="914400" cy="914401"/>
          </a:xfrm>
          <a:prstGeom prst="rect">
            <a:avLst/>
          </a:prstGeom>
          <a:noFill/>
        </p:spPr>
      </p:pic>
      <p:pic>
        <p:nvPicPr>
          <p:cNvPr id="28" name="Picture 8" descr="Picture background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92080" y="5733256"/>
            <a:ext cx="914400" cy="914401"/>
          </a:xfrm>
          <a:prstGeom prst="rect">
            <a:avLst/>
          </a:prstGeom>
          <a:noFill/>
        </p:spPr>
      </p:pic>
      <p:pic>
        <p:nvPicPr>
          <p:cNvPr id="29" name="Picture 8" descr="Picture background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84168" y="5661248"/>
            <a:ext cx="914400" cy="914401"/>
          </a:xfrm>
          <a:prstGeom prst="rect">
            <a:avLst/>
          </a:prstGeom>
          <a:noFill/>
        </p:spPr>
      </p:pic>
      <p:pic>
        <p:nvPicPr>
          <p:cNvPr id="30" name="Picture 8" descr="Picture background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55776" y="5661248"/>
            <a:ext cx="914400" cy="914401"/>
          </a:xfrm>
          <a:prstGeom prst="rect">
            <a:avLst/>
          </a:prstGeom>
          <a:noFill/>
        </p:spPr>
      </p:pic>
      <p:pic>
        <p:nvPicPr>
          <p:cNvPr id="31" name="Picture 8" descr="Picture background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63688" y="5661248"/>
            <a:ext cx="914400" cy="914401"/>
          </a:xfrm>
          <a:prstGeom prst="rect">
            <a:avLst/>
          </a:prstGeom>
          <a:noFill/>
        </p:spPr>
      </p:pic>
      <p:pic>
        <p:nvPicPr>
          <p:cNvPr id="32" name="Picture 8" descr="Picture background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35896" y="5733256"/>
            <a:ext cx="914400" cy="914401"/>
          </a:xfrm>
          <a:prstGeom prst="rect">
            <a:avLst/>
          </a:prstGeom>
          <a:noFill/>
        </p:spPr>
      </p:pic>
      <p:sp>
        <p:nvSpPr>
          <p:cNvPr id="33" name="TextBox 32"/>
          <p:cNvSpPr txBox="1"/>
          <p:nvPr/>
        </p:nvSpPr>
        <p:spPr>
          <a:xfrm>
            <a:off x="4349427" y="4149080"/>
            <a:ext cx="18473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endParaRPr lang="ru-RU" sz="2000" b="1" dirty="0">
              <a:solidFill>
                <a:srgbClr val="00B050"/>
              </a:solidFill>
            </a:endParaRPr>
          </a:p>
        </p:txBody>
      </p:sp>
      <p:pic>
        <p:nvPicPr>
          <p:cNvPr id="35" name="Picture 20" descr="Picture background"/>
          <p:cNvPicPr>
            <a:picLocks noChangeAspect="1" noChangeArrowheads="1"/>
          </p:cNvPicPr>
          <p:nvPr/>
        </p:nvPicPr>
        <p:blipFill>
          <a:blip r:embed="rId4" cstate="print"/>
          <a:srcRect l="20517" t="29742" r="32135" b="56739"/>
          <a:stretch>
            <a:fillRect/>
          </a:stretch>
        </p:blipFill>
        <p:spPr bwMode="auto">
          <a:xfrm>
            <a:off x="2339752" y="2564904"/>
            <a:ext cx="4320480" cy="1800200"/>
          </a:xfrm>
          <a:prstGeom prst="rect">
            <a:avLst/>
          </a:prstGeom>
          <a:noFill/>
        </p:spPr>
      </p:pic>
      <p:sp>
        <p:nvSpPr>
          <p:cNvPr id="42" name="Овал 41"/>
          <p:cNvSpPr/>
          <p:nvPr/>
        </p:nvSpPr>
        <p:spPr>
          <a:xfrm>
            <a:off x="3419872" y="2708920"/>
            <a:ext cx="360040" cy="360040"/>
          </a:xfrm>
          <a:prstGeom prst="ellipse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rgbClr val="002060"/>
                </a:solidFill>
              </a:rPr>
              <a:t>&lt;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43" name="Овал 42"/>
          <p:cNvSpPr/>
          <p:nvPr/>
        </p:nvSpPr>
        <p:spPr>
          <a:xfrm>
            <a:off x="3419872" y="3212976"/>
            <a:ext cx="360040" cy="360040"/>
          </a:xfrm>
          <a:prstGeom prst="ellipse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rgbClr val="002060"/>
                </a:solidFill>
              </a:rPr>
              <a:t>&gt;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44" name="Овал 43"/>
          <p:cNvSpPr/>
          <p:nvPr/>
        </p:nvSpPr>
        <p:spPr>
          <a:xfrm>
            <a:off x="3419872" y="3717032"/>
            <a:ext cx="360040" cy="360040"/>
          </a:xfrm>
          <a:prstGeom prst="ellipse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rgbClr val="002060"/>
                </a:solidFill>
              </a:rPr>
              <a:t>=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45" name="Овал 44"/>
          <p:cNvSpPr/>
          <p:nvPr/>
        </p:nvSpPr>
        <p:spPr>
          <a:xfrm>
            <a:off x="5004048" y="2708920"/>
            <a:ext cx="360040" cy="360040"/>
          </a:xfrm>
          <a:prstGeom prst="ellipse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rgbClr val="002060"/>
                </a:solidFill>
              </a:rPr>
              <a:t>&gt;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46" name="Овал 45"/>
          <p:cNvSpPr/>
          <p:nvPr/>
        </p:nvSpPr>
        <p:spPr>
          <a:xfrm>
            <a:off x="5076056" y="3212976"/>
            <a:ext cx="360040" cy="360040"/>
          </a:xfrm>
          <a:prstGeom prst="ellipse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rgbClr val="002060"/>
                </a:solidFill>
              </a:rPr>
              <a:t>&gt;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47" name="Овал 46"/>
          <p:cNvSpPr/>
          <p:nvPr/>
        </p:nvSpPr>
        <p:spPr>
          <a:xfrm>
            <a:off x="5004048" y="3717032"/>
            <a:ext cx="360040" cy="339824"/>
          </a:xfrm>
          <a:prstGeom prst="ellipse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solidFill>
                  <a:srgbClr val="002060"/>
                </a:solidFill>
              </a:rPr>
              <a:t>&lt;</a:t>
            </a:r>
            <a:endParaRPr lang="ru-RU" sz="2400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Picture backgrou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097213" cy="6858000"/>
          </a:xfrm>
          <a:prstGeom prst="rect">
            <a:avLst/>
          </a:prstGeom>
          <a:noFill/>
        </p:spPr>
      </p:pic>
      <p:pic>
        <p:nvPicPr>
          <p:cNvPr id="20482" name="Picture 2" descr="Picture background"/>
          <p:cNvPicPr>
            <a:picLocks noChangeAspect="1" noChangeArrowheads="1"/>
          </p:cNvPicPr>
          <p:nvPr/>
        </p:nvPicPr>
        <p:blipFill>
          <a:blip r:embed="rId3" cstate="print"/>
          <a:srcRect l="16537" t="30901" r="16132" b="45474"/>
          <a:stretch>
            <a:fillRect/>
          </a:stretch>
        </p:blipFill>
        <p:spPr bwMode="auto">
          <a:xfrm>
            <a:off x="2555776" y="188640"/>
            <a:ext cx="4104456" cy="1080120"/>
          </a:xfrm>
          <a:prstGeom prst="rect">
            <a:avLst/>
          </a:prstGeom>
          <a:noFill/>
        </p:spPr>
      </p:pic>
      <p:pic>
        <p:nvPicPr>
          <p:cNvPr id="5" name="Picture 18" descr="Picture background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331640" y="548680"/>
            <a:ext cx="5781988" cy="6650308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755576" y="6237312"/>
            <a:ext cx="770485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u="sng" dirty="0" smtClean="0">
                <a:solidFill>
                  <a:schemeClr val="accent5"/>
                </a:solidFill>
                <a:hlinkClick r:id="rId5">
                  <a:extLst>
                    <a:ext uri="{A12FA001-AC4F-418D-AE19-62706E023703}">
                      <ahyp:hlinkClr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lc="http://schemas.openxmlformats.org/drawingml/2006/lockedCanvas" val="tx"/>
                    </a:ext>
                  </a:extLst>
                </a:hlinkClick>
              </a:rPr>
              <a:t>Интерактивная игра </a:t>
            </a:r>
            <a:r>
              <a:rPr lang="en-US" u="sng" dirty="0" smtClean="0">
                <a:solidFill>
                  <a:schemeClr val="accent5"/>
                </a:solidFill>
                <a:hlinkClick r:id="rId5">
                  <a:extLst>
                    <a:ext uri="{A12FA001-AC4F-418D-AE19-62706E023703}">
                      <ahyp:hlinkClr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lc="http://schemas.openxmlformats.org/drawingml/2006/lockedCanvas" val="tx"/>
                    </a:ext>
                  </a:extLst>
                </a:hlinkClick>
              </a:rPr>
              <a:t>https</a:t>
            </a:r>
            <a:r>
              <a:rPr lang="en-US" u="sng" dirty="0" smtClean="0">
                <a:solidFill>
                  <a:schemeClr val="accent5"/>
                </a:solidFill>
                <a:hlinkClick r:id="rId5">
                  <a:extLst>
                    <a:ext uri="{A12FA001-AC4F-418D-AE19-62706E023703}">
                      <ahyp:hlinkClr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lc="http://schemas.openxmlformats.org/drawingml/2006/lockedCanvas" val="tx"/>
                    </a:ext>
                  </a:extLst>
                </a:hlinkClick>
              </a:rPr>
              <a:t>://</a:t>
            </a:r>
            <a:r>
              <a:rPr lang="en-US" u="sng" dirty="0" smtClean="0">
                <a:solidFill>
                  <a:schemeClr val="accent5"/>
                </a:solidFill>
                <a:hlinkClick r:id="rId5">
                  <a:extLst>
                    <a:ext uri="{A12FA001-AC4F-418D-AE19-62706E023703}">
                      <ahyp:hlinkClr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lc="http://schemas.openxmlformats.org/drawingml/2006/lockedCanvas" val="tx"/>
                    </a:ext>
                  </a:extLst>
                </a:hlinkClick>
              </a:rPr>
              <a:t>wordwall.</a:t>
            </a:r>
            <a:r>
              <a:rPr lang="en-US" u="sng" dirty="0" smtClean="0">
                <a:solidFill>
                  <a:schemeClr val="accent5"/>
                </a:solidFill>
                <a:hlinkClick r:id="rId5">
                  <a:extLst>
                    <a:ext uri="{A12FA001-AC4F-418D-AE19-62706E023703}">
                      <ahyp:hlinkClr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lc="http://schemas.openxmlformats.org/drawingml/2006/lockedCanvas" val="tx"/>
                    </a:ext>
                  </a:extLst>
                </a:hlinkClick>
              </a:rPr>
              <a:t>net/ru/resource/25991526</a:t>
            </a:r>
            <a:endParaRPr lang="en-US" dirty="0">
              <a:solidFill>
                <a:schemeClr val="dk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Picture backgrou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097213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691680" y="1124744"/>
            <a:ext cx="5616624" cy="4968552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b="1" dirty="0" smtClean="0">
              <a:solidFill>
                <a:srgbClr val="002060"/>
              </a:solidFill>
            </a:endParaRPr>
          </a:p>
          <a:p>
            <a:pPr algn="ctr"/>
            <a:endParaRPr lang="ru-RU" sz="3200" b="1" dirty="0" smtClean="0">
              <a:solidFill>
                <a:srgbClr val="002060"/>
              </a:solidFill>
            </a:endParaRPr>
          </a:p>
          <a:p>
            <a:pPr algn="ctr"/>
            <a:endParaRPr lang="ru-RU" sz="3200" b="1" dirty="0">
              <a:solidFill>
                <a:srgbClr val="002060"/>
              </a:solidFill>
            </a:endParaRPr>
          </a:p>
        </p:txBody>
      </p:sp>
      <p:sp>
        <p:nvSpPr>
          <p:cNvPr id="16386" name="AutoShape 2" descr="Picture background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6392" name="Picture 8" descr="Picture background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27984" y="476672"/>
            <a:ext cx="914400" cy="914401"/>
          </a:xfrm>
          <a:prstGeom prst="rect">
            <a:avLst/>
          </a:prstGeom>
          <a:noFill/>
        </p:spPr>
      </p:pic>
      <p:pic>
        <p:nvPicPr>
          <p:cNvPr id="10" name="Picture 8" descr="Picture background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63888" y="548680"/>
            <a:ext cx="914400" cy="914401"/>
          </a:xfrm>
          <a:prstGeom prst="rect">
            <a:avLst/>
          </a:prstGeom>
          <a:noFill/>
        </p:spPr>
      </p:pic>
      <p:pic>
        <p:nvPicPr>
          <p:cNvPr id="11" name="Picture 8" descr="Picture background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27784" y="548680"/>
            <a:ext cx="914400" cy="914401"/>
          </a:xfrm>
          <a:prstGeom prst="rect">
            <a:avLst/>
          </a:prstGeom>
          <a:noFill/>
        </p:spPr>
      </p:pic>
      <p:pic>
        <p:nvPicPr>
          <p:cNvPr id="12" name="Picture 8" descr="Picture background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63688" y="548680"/>
            <a:ext cx="914400" cy="914401"/>
          </a:xfrm>
          <a:prstGeom prst="rect">
            <a:avLst/>
          </a:prstGeom>
          <a:noFill/>
        </p:spPr>
      </p:pic>
      <p:pic>
        <p:nvPicPr>
          <p:cNvPr id="13" name="Picture 8" descr="Picture background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87624" y="836712"/>
            <a:ext cx="914400" cy="914401"/>
          </a:xfrm>
          <a:prstGeom prst="rect">
            <a:avLst/>
          </a:prstGeom>
          <a:noFill/>
        </p:spPr>
      </p:pic>
      <p:pic>
        <p:nvPicPr>
          <p:cNvPr id="14" name="Picture 8" descr="Picture background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32240" y="764704"/>
            <a:ext cx="914400" cy="914401"/>
          </a:xfrm>
          <a:prstGeom prst="rect">
            <a:avLst/>
          </a:prstGeom>
          <a:noFill/>
        </p:spPr>
      </p:pic>
      <p:pic>
        <p:nvPicPr>
          <p:cNvPr id="15" name="Picture 8" descr="Picture background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12160" y="548680"/>
            <a:ext cx="914400" cy="914401"/>
          </a:xfrm>
          <a:prstGeom prst="rect">
            <a:avLst/>
          </a:prstGeom>
          <a:noFill/>
        </p:spPr>
      </p:pic>
      <p:pic>
        <p:nvPicPr>
          <p:cNvPr id="16" name="Picture 8" descr="Picture background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92080" y="548680"/>
            <a:ext cx="914400" cy="914401"/>
          </a:xfrm>
          <a:prstGeom prst="rect">
            <a:avLst/>
          </a:prstGeom>
          <a:noFill/>
        </p:spPr>
      </p:pic>
      <p:pic>
        <p:nvPicPr>
          <p:cNvPr id="17" name="Picture 8" descr="Picture background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87624" y="5301208"/>
            <a:ext cx="914400" cy="914401"/>
          </a:xfrm>
          <a:prstGeom prst="rect">
            <a:avLst/>
          </a:prstGeom>
          <a:noFill/>
        </p:spPr>
      </p:pic>
      <p:pic>
        <p:nvPicPr>
          <p:cNvPr id="18" name="Picture 8" descr="Picture background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15616" y="4437112"/>
            <a:ext cx="914400" cy="914401"/>
          </a:xfrm>
          <a:prstGeom prst="rect">
            <a:avLst/>
          </a:prstGeom>
          <a:noFill/>
        </p:spPr>
      </p:pic>
      <p:pic>
        <p:nvPicPr>
          <p:cNvPr id="19" name="Picture 8" descr="Picture background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87624" y="3573016"/>
            <a:ext cx="914400" cy="914401"/>
          </a:xfrm>
          <a:prstGeom prst="rect">
            <a:avLst/>
          </a:prstGeom>
          <a:noFill/>
        </p:spPr>
      </p:pic>
      <p:pic>
        <p:nvPicPr>
          <p:cNvPr id="20" name="Picture 8" descr="Picture background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15616" y="2708920"/>
            <a:ext cx="914400" cy="914401"/>
          </a:xfrm>
          <a:prstGeom prst="rect">
            <a:avLst/>
          </a:prstGeom>
          <a:noFill/>
        </p:spPr>
      </p:pic>
      <p:pic>
        <p:nvPicPr>
          <p:cNvPr id="21" name="Picture 8" descr="Picture background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15616" y="1700808"/>
            <a:ext cx="914400" cy="914401"/>
          </a:xfrm>
          <a:prstGeom prst="rect">
            <a:avLst/>
          </a:prstGeom>
          <a:noFill/>
        </p:spPr>
      </p:pic>
      <p:pic>
        <p:nvPicPr>
          <p:cNvPr id="22" name="Picture 8" descr="Picture background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76256" y="1484784"/>
            <a:ext cx="914400" cy="914401"/>
          </a:xfrm>
          <a:prstGeom prst="rect">
            <a:avLst/>
          </a:prstGeom>
          <a:noFill/>
        </p:spPr>
      </p:pic>
      <p:pic>
        <p:nvPicPr>
          <p:cNvPr id="23" name="Picture 8" descr="Picture background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76256" y="2420888"/>
            <a:ext cx="914400" cy="914401"/>
          </a:xfrm>
          <a:prstGeom prst="rect">
            <a:avLst/>
          </a:prstGeom>
          <a:noFill/>
        </p:spPr>
      </p:pic>
      <p:pic>
        <p:nvPicPr>
          <p:cNvPr id="24" name="Picture 8" descr="Picture background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76256" y="3429000"/>
            <a:ext cx="914400" cy="914401"/>
          </a:xfrm>
          <a:prstGeom prst="rect">
            <a:avLst/>
          </a:prstGeom>
          <a:noFill/>
        </p:spPr>
      </p:pic>
      <p:pic>
        <p:nvPicPr>
          <p:cNvPr id="25" name="Picture 8" descr="Picture background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76256" y="4365104"/>
            <a:ext cx="914400" cy="914401"/>
          </a:xfrm>
          <a:prstGeom prst="rect">
            <a:avLst/>
          </a:prstGeom>
          <a:noFill/>
        </p:spPr>
      </p:pic>
      <p:pic>
        <p:nvPicPr>
          <p:cNvPr id="26" name="Picture 8" descr="Picture background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04248" y="5301208"/>
            <a:ext cx="914400" cy="914401"/>
          </a:xfrm>
          <a:prstGeom prst="rect">
            <a:avLst/>
          </a:prstGeom>
          <a:noFill/>
        </p:spPr>
      </p:pic>
      <p:pic>
        <p:nvPicPr>
          <p:cNvPr id="27" name="Picture 8" descr="Picture background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99992" y="5733256"/>
            <a:ext cx="914400" cy="914401"/>
          </a:xfrm>
          <a:prstGeom prst="rect">
            <a:avLst/>
          </a:prstGeom>
          <a:noFill/>
        </p:spPr>
      </p:pic>
      <p:pic>
        <p:nvPicPr>
          <p:cNvPr id="28" name="Picture 8" descr="Picture background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92080" y="5733256"/>
            <a:ext cx="914400" cy="914401"/>
          </a:xfrm>
          <a:prstGeom prst="rect">
            <a:avLst/>
          </a:prstGeom>
          <a:noFill/>
        </p:spPr>
      </p:pic>
      <p:pic>
        <p:nvPicPr>
          <p:cNvPr id="29" name="Picture 8" descr="Picture background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84168" y="5661248"/>
            <a:ext cx="914400" cy="914401"/>
          </a:xfrm>
          <a:prstGeom prst="rect">
            <a:avLst/>
          </a:prstGeom>
          <a:noFill/>
        </p:spPr>
      </p:pic>
      <p:pic>
        <p:nvPicPr>
          <p:cNvPr id="30" name="Picture 8" descr="Picture background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55776" y="5661248"/>
            <a:ext cx="914400" cy="914401"/>
          </a:xfrm>
          <a:prstGeom prst="rect">
            <a:avLst/>
          </a:prstGeom>
          <a:noFill/>
        </p:spPr>
      </p:pic>
      <p:pic>
        <p:nvPicPr>
          <p:cNvPr id="31" name="Picture 8" descr="Picture background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63688" y="5661248"/>
            <a:ext cx="914400" cy="914401"/>
          </a:xfrm>
          <a:prstGeom prst="rect">
            <a:avLst/>
          </a:prstGeom>
          <a:noFill/>
        </p:spPr>
      </p:pic>
      <p:pic>
        <p:nvPicPr>
          <p:cNvPr id="32" name="Picture 8" descr="Picture background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35896" y="5733256"/>
            <a:ext cx="914400" cy="914401"/>
          </a:xfrm>
          <a:prstGeom prst="rect">
            <a:avLst/>
          </a:prstGeom>
          <a:noFill/>
        </p:spPr>
      </p:pic>
      <p:sp>
        <p:nvSpPr>
          <p:cNvPr id="33" name="TextBox 32"/>
          <p:cNvSpPr txBox="1"/>
          <p:nvPr/>
        </p:nvSpPr>
        <p:spPr>
          <a:xfrm>
            <a:off x="4349427" y="4149080"/>
            <a:ext cx="18473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endParaRPr lang="ru-RU" sz="2000" b="1" dirty="0">
              <a:solidFill>
                <a:srgbClr val="00B050"/>
              </a:solidFill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1683420" y="1412776"/>
            <a:ext cx="558973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B050"/>
                </a:solidFill>
              </a:rPr>
              <a:t>Тема урока: </a:t>
            </a:r>
            <a:r>
              <a:rPr lang="ru-RU" sz="2400" b="1" dirty="0" smtClean="0">
                <a:solidFill>
                  <a:srgbClr val="002060"/>
                </a:solidFill>
              </a:rPr>
              <a:t>Закрепление навыков </a:t>
            </a:r>
            <a:r>
              <a:rPr lang="ru-RU" sz="2400" b="1" dirty="0" smtClean="0">
                <a:solidFill>
                  <a:srgbClr val="002060"/>
                </a:solidFill>
              </a:rPr>
              <a:t>счёта</a:t>
            </a:r>
          </a:p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 и умения решать простые задачи</a:t>
            </a:r>
            <a:r>
              <a:rPr lang="ru-RU" b="1" dirty="0" smtClean="0">
                <a:solidFill>
                  <a:srgbClr val="00B050"/>
                </a:solidFill>
              </a:rPr>
              <a:t>.</a:t>
            </a:r>
            <a:endParaRPr lang="ru-RU" b="1" dirty="0">
              <a:solidFill>
                <a:srgbClr val="00B050"/>
              </a:solidFill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2030016" y="2717592"/>
            <a:ext cx="5206280" cy="27310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400" b="1" dirty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</a:rPr>
              <a:t>-Вспомним, какую цель мы ставили в начале урока? </a:t>
            </a:r>
            <a:endParaRPr lang="ru-RU" sz="2400" b="1" dirty="0">
              <a:solidFill>
                <a:srgbClr val="002060"/>
              </a:solidFill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400" b="1" dirty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</a:rPr>
              <a:t>-Довольны своей работой?</a:t>
            </a:r>
            <a:endParaRPr lang="ru-RU" sz="2400" b="1" dirty="0">
              <a:solidFill>
                <a:srgbClr val="002060"/>
              </a:solidFill>
              <a:ea typeface="Calibri"/>
              <a:cs typeface="Times New Roman"/>
            </a:endParaRPr>
          </a:p>
          <a:p>
            <a:r>
              <a:rPr lang="ru-RU" sz="2400" b="1" dirty="0">
                <a:solidFill>
                  <a:srgbClr val="002060"/>
                </a:solidFill>
                <a:latin typeface="Times New Roman"/>
                <a:ea typeface="Times New Roman"/>
              </a:rPr>
              <a:t>- Как считаете, нам ещё нужно упражняться в счёте и решении задач?</a:t>
            </a:r>
            <a:endParaRPr lang="ru-RU" sz="2400" b="1" dirty="0" smtClean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8" descr="Picture background"/>
          <p:cNvPicPr>
            <a:picLocks noChangeAspect="1" noChangeArrowheads="1"/>
          </p:cNvPicPr>
          <p:nvPr/>
        </p:nvPicPr>
        <p:blipFill>
          <a:blip r:embed="rId2" cstate="print"/>
          <a:srcRect l="16122" t="13636" r="19389"/>
          <a:stretch>
            <a:fillRect/>
          </a:stretch>
        </p:blipFill>
        <p:spPr bwMode="auto">
          <a:xfrm>
            <a:off x="683568" y="404664"/>
            <a:ext cx="1894947" cy="1800200"/>
          </a:xfrm>
          <a:prstGeom prst="rect">
            <a:avLst/>
          </a:prstGeom>
          <a:noFill/>
        </p:spPr>
      </p:pic>
      <p:pic>
        <p:nvPicPr>
          <p:cNvPr id="14342" name="Picture 6" descr="Picture background"/>
          <p:cNvPicPr>
            <a:picLocks noChangeAspect="1" noChangeArrowheads="1"/>
          </p:cNvPicPr>
          <p:nvPr/>
        </p:nvPicPr>
        <p:blipFill>
          <a:blip r:embed="rId3" cstate="print"/>
          <a:srcRect l="66186" b="75806"/>
          <a:stretch>
            <a:fillRect/>
          </a:stretch>
        </p:blipFill>
        <p:spPr bwMode="auto">
          <a:xfrm>
            <a:off x="7668344" y="476672"/>
            <a:ext cx="1066888" cy="1080120"/>
          </a:xfrm>
          <a:prstGeom prst="rect">
            <a:avLst/>
          </a:prstGeom>
          <a:noFill/>
        </p:spPr>
      </p:pic>
      <p:pic>
        <p:nvPicPr>
          <p:cNvPr id="14344" name="Picture 8" descr="Picture background"/>
          <p:cNvPicPr>
            <a:picLocks noChangeAspect="1" noChangeArrowheads="1"/>
          </p:cNvPicPr>
          <p:nvPr/>
        </p:nvPicPr>
        <p:blipFill>
          <a:blip r:embed="rId4" cstate="print"/>
          <a:srcRect l="3541" t="11812" r="2624" b="14951"/>
          <a:stretch>
            <a:fillRect/>
          </a:stretch>
        </p:blipFill>
        <p:spPr bwMode="auto">
          <a:xfrm>
            <a:off x="539552" y="2492896"/>
            <a:ext cx="2592288" cy="1516244"/>
          </a:xfrm>
          <a:prstGeom prst="rect">
            <a:avLst/>
          </a:prstGeom>
          <a:noFill/>
        </p:spPr>
      </p:pic>
      <p:pic>
        <p:nvPicPr>
          <p:cNvPr id="14348" name="Picture 12" descr="Picture background"/>
          <p:cNvPicPr>
            <a:picLocks noChangeAspect="1" noChangeArrowheads="1"/>
          </p:cNvPicPr>
          <p:nvPr/>
        </p:nvPicPr>
        <p:blipFill>
          <a:blip r:embed="rId5" cstate="print"/>
          <a:srcRect l="33480" t="20746" r="39478" b="19733"/>
          <a:stretch>
            <a:fillRect/>
          </a:stretch>
        </p:blipFill>
        <p:spPr bwMode="auto">
          <a:xfrm>
            <a:off x="3635896" y="4365104"/>
            <a:ext cx="1656184" cy="2050514"/>
          </a:xfrm>
          <a:prstGeom prst="rect">
            <a:avLst/>
          </a:prstGeom>
          <a:noFill/>
        </p:spPr>
      </p:pic>
      <p:sp>
        <p:nvSpPr>
          <p:cNvPr id="14350" name="AutoShape 14" descr="Picture background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4352" name="AutoShape 16" descr="Picture background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4356" name="Picture 20" descr="Picture background"/>
          <p:cNvPicPr>
            <a:picLocks noChangeAspect="1" noChangeArrowheads="1"/>
          </p:cNvPicPr>
          <p:nvPr/>
        </p:nvPicPr>
        <p:blipFill rotWithShape="1">
          <a:blip r:embed="rId6" cstate="print"/>
          <a:srcRect l="20517" t="9734" r="32135" b="73502"/>
          <a:stretch/>
        </p:blipFill>
        <p:spPr bwMode="auto">
          <a:xfrm>
            <a:off x="683568" y="4221088"/>
            <a:ext cx="2160240" cy="1116124"/>
          </a:xfrm>
          <a:prstGeom prst="rect">
            <a:avLst/>
          </a:prstGeom>
          <a:noFill/>
        </p:spPr>
      </p:pic>
      <p:sp>
        <p:nvSpPr>
          <p:cNvPr id="14358" name="AutoShape 22" descr="Picture background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3347864" y="332657"/>
            <a:ext cx="299639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Интернет ресурсы: </a:t>
            </a:r>
          </a:p>
          <a:p>
            <a:r>
              <a:rPr lang="en-US" b="1" dirty="0" smtClean="0">
                <a:hlinkClick r:id="rId7"/>
              </a:rPr>
              <a:t> wiki.soiro.ru</a:t>
            </a:r>
            <a:endParaRPr lang="ru-RU" b="1" dirty="0" smtClean="0"/>
          </a:p>
          <a:p>
            <a:endParaRPr lang="ru-RU" b="1" dirty="0" smtClean="0"/>
          </a:p>
          <a:p>
            <a:endParaRPr lang="ru-RU" b="1" dirty="0" smtClean="0"/>
          </a:p>
          <a:p>
            <a:endParaRPr lang="ru-RU" b="1" dirty="0" smtClean="0"/>
          </a:p>
          <a:p>
            <a:endParaRPr lang="ru-RU" b="1" dirty="0" smtClean="0"/>
          </a:p>
          <a:p>
            <a:endParaRPr lang="ru-RU" dirty="0"/>
          </a:p>
        </p:txBody>
      </p:sp>
      <p:sp>
        <p:nvSpPr>
          <p:cNvPr id="21" name="TextBox 20"/>
          <p:cNvSpPr txBox="1"/>
          <p:nvPr/>
        </p:nvSpPr>
        <p:spPr>
          <a:xfrm>
            <a:off x="3419872" y="1052736"/>
            <a:ext cx="14825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hlinkClick r:id="rId8"/>
              </a:rPr>
              <a:t>otvet.mail.ru</a:t>
            </a:r>
            <a:r>
              <a:rPr lang="ru-RU" b="1" dirty="0" smtClean="0"/>
              <a:t> </a:t>
            </a:r>
            <a:endParaRPr lang="ru-RU" dirty="0"/>
          </a:p>
        </p:txBody>
      </p:sp>
      <p:sp>
        <p:nvSpPr>
          <p:cNvPr id="22" name="TextBox 21"/>
          <p:cNvSpPr txBox="1"/>
          <p:nvPr/>
        </p:nvSpPr>
        <p:spPr>
          <a:xfrm>
            <a:off x="3419872" y="1700808"/>
            <a:ext cx="18806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hlinkClick r:id="rId9"/>
              </a:rPr>
              <a:t>ru.pinterest.com</a:t>
            </a:r>
            <a:r>
              <a:rPr lang="ru-RU" b="1" dirty="0" smtClean="0"/>
              <a:t>  </a:t>
            </a:r>
            <a:endParaRPr lang="ru-RU" dirty="0"/>
          </a:p>
        </p:txBody>
      </p:sp>
      <p:sp>
        <p:nvSpPr>
          <p:cNvPr id="23" name="TextBox 22"/>
          <p:cNvSpPr txBox="1"/>
          <p:nvPr/>
        </p:nvSpPr>
        <p:spPr>
          <a:xfrm>
            <a:off x="3491880" y="2276872"/>
            <a:ext cx="18144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hlinkClick r:id="rId10"/>
              </a:rPr>
              <a:t>at.pinterest.com</a:t>
            </a:r>
            <a:r>
              <a:rPr lang="ru-RU" b="1" dirty="0" smtClean="0"/>
              <a:t> </a:t>
            </a:r>
            <a:endParaRPr lang="ru-RU" dirty="0"/>
          </a:p>
        </p:txBody>
      </p:sp>
      <p:pic>
        <p:nvPicPr>
          <p:cNvPr id="25" name="Picture 18" descr="Picture background"/>
          <p:cNvPicPr>
            <a:picLocks noChangeAspect="1" noChangeArrowheads="1" noCrop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4860032" y="1844824"/>
            <a:ext cx="3778595" cy="434605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Picture backgrou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097213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691680" y="1124744"/>
            <a:ext cx="5616624" cy="4968552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2800" b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Чтобы спорилось нужное дело.</a:t>
            </a:r>
            <a:endParaRPr lang="ru-RU" sz="2000" b="1" dirty="0"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2800" b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Чтобы в жизни не знать неудач. </a:t>
            </a:r>
            <a:endParaRPr lang="ru-RU" sz="2000" b="1" dirty="0"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2800" b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На урок отправимся смело</a:t>
            </a:r>
            <a:endParaRPr lang="ru-RU" sz="2000" b="1" dirty="0"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2800" b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В мир примеров и разных задач.</a:t>
            </a:r>
            <a:endParaRPr lang="ru-RU" sz="2000" b="1" dirty="0">
              <a:ea typeface="Calibri"/>
              <a:cs typeface="Times New Roman"/>
            </a:endParaRPr>
          </a:p>
        </p:txBody>
      </p:sp>
      <p:sp>
        <p:nvSpPr>
          <p:cNvPr id="16386" name="AutoShape 2" descr="Picture background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6392" name="Picture 8" descr="Picture background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27984" y="476672"/>
            <a:ext cx="914400" cy="914401"/>
          </a:xfrm>
          <a:prstGeom prst="rect">
            <a:avLst/>
          </a:prstGeom>
          <a:noFill/>
        </p:spPr>
      </p:pic>
      <p:pic>
        <p:nvPicPr>
          <p:cNvPr id="10" name="Picture 8" descr="Picture background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63888" y="548680"/>
            <a:ext cx="914400" cy="914401"/>
          </a:xfrm>
          <a:prstGeom prst="rect">
            <a:avLst/>
          </a:prstGeom>
          <a:noFill/>
        </p:spPr>
      </p:pic>
      <p:pic>
        <p:nvPicPr>
          <p:cNvPr id="11" name="Picture 8" descr="Picture background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27784" y="548680"/>
            <a:ext cx="914400" cy="914401"/>
          </a:xfrm>
          <a:prstGeom prst="rect">
            <a:avLst/>
          </a:prstGeom>
          <a:noFill/>
        </p:spPr>
      </p:pic>
      <p:pic>
        <p:nvPicPr>
          <p:cNvPr id="12" name="Picture 8" descr="Picture background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63688" y="548680"/>
            <a:ext cx="914400" cy="914401"/>
          </a:xfrm>
          <a:prstGeom prst="rect">
            <a:avLst/>
          </a:prstGeom>
          <a:noFill/>
        </p:spPr>
      </p:pic>
      <p:pic>
        <p:nvPicPr>
          <p:cNvPr id="13" name="Picture 8" descr="Picture background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87624" y="836712"/>
            <a:ext cx="914400" cy="914401"/>
          </a:xfrm>
          <a:prstGeom prst="rect">
            <a:avLst/>
          </a:prstGeom>
          <a:noFill/>
        </p:spPr>
      </p:pic>
      <p:pic>
        <p:nvPicPr>
          <p:cNvPr id="14" name="Picture 8" descr="Picture background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32240" y="764704"/>
            <a:ext cx="914400" cy="914401"/>
          </a:xfrm>
          <a:prstGeom prst="rect">
            <a:avLst/>
          </a:prstGeom>
          <a:noFill/>
        </p:spPr>
      </p:pic>
      <p:pic>
        <p:nvPicPr>
          <p:cNvPr id="15" name="Picture 8" descr="Picture background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12160" y="548680"/>
            <a:ext cx="914400" cy="914401"/>
          </a:xfrm>
          <a:prstGeom prst="rect">
            <a:avLst/>
          </a:prstGeom>
          <a:noFill/>
        </p:spPr>
      </p:pic>
      <p:pic>
        <p:nvPicPr>
          <p:cNvPr id="16" name="Picture 8" descr="Picture background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92080" y="548680"/>
            <a:ext cx="914400" cy="914401"/>
          </a:xfrm>
          <a:prstGeom prst="rect">
            <a:avLst/>
          </a:prstGeom>
          <a:noFill/>
        </p:spPr>
      </p:pic>
      <p:pic>
        <p:nvPicPr>
          <p:cNvPr id="17" name="Picture 8" descr="Picture background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87624" y="5301208"/>
            <a:ext cx="914400" cy="914401"/>
          </a:xfrm>
          <a:prstGeom prst="rect">
            <a:avLst/>
          </a:prstGeom>
          <a:noFill/>
        </p:spPr>
      </p:pic>
      <p:pic>
        <p:nvPicPr>
          <p:cNvPr id="18" name="Picture 8" descr="Picture background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15616" y="4437112"/>
            <a:ext cx="914400" cy="914401"/>
          </a:xfrm>
          <a:prstGeom prst="rect">
            <a:avLst/>
          </a:prstGeom>
          <a:noFill/>
        </p:spPr>
      </p:pic>
      <p:pic>
        <p:nvPicPr>
          <p:cNvPr id="19" name="Picture 8" descr="Picture background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87624" y="3573016"/>
            <a:ext cx="914400" cy="914401"/>
          </a:xfrm>
          <a:prstGeom prst="rect">
            <a:avLst/>
          </a:prstGeom>
          <a:noFill/>
        </p:spPr>
      </p:pic>
      <p:pic>
        <p:nvPicPr>
          <p:cNvPr id="20" name="Picture 8" descr="Picture background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15616" y="2708920"/>
            <a:ext cx="914400" cy="914401"/>
          </a:xfrm>
          <a:prstGeom prst="rect">
            <a:avLst/>
          </a:prstGeom>
          <a:noFill/>
        </p:spPr>
      </p:pic>
      <p:pic>
        <p:nvPicPr>
          <p:cNvPr id="21" name="Picture 8" descr="Picture background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15616" y="1700808"/>
            <a:ext cx="914400" cy="914401"/>
          </a:xfrm>
          <a:prstGeom prst="rect">
            <a:avLst/>
          </a:prstGeom>
          <a:noFill/>
        </p:spPr>
      </p:pic>
      <p:pic>
        <p:nvPicPr>
          <p:cNvPr id="22" name="Picture 8" descr="Picture background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76256" y="1484784"/>
            <a:ext cx="914400" cy="914401"/>
          </a:xfrm>
          <a:prstGeom prst="rect">
            <a:avLst/>
          </a:prstGeom>
          <a:noFill/>
        </p:spPr>
      </p:pic>
      <p:pic>
        <p:nvPicPr>
          <p:cNvPr id="23" name="Picture 8" descr="Picture background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76256" y="2420888"/>
            <a:ext cx="914400" cy="914401"/>
          </a:xfrm>
          <a:prstGeom prst="rect">
            <a:avLst/>
          </a:prstGeom>
          <a:noFill/>
        </p:spPr>
      </p:pic>
      <p:pic>
        <p:nvPicPr>
          <p:cNvPr id="24" name="Picture 8" descr="Picture background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76256" y="3429000"/>
            <a:ext cx="914400" cy="914401"/>
          </a:xfrm>
          <a:prstGeom prst="rect">
            <a:avLst/>
          </a:prstGeom>
          <a:noFill/>
        </p:spPr>
      </p:pic>
      <p:pic>
        <p:nvPicPr>
          <p:cNvPr id="25" name="Picture 8" descr="Picture background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76256" y="4365104"/>
            <a:ext cx="914400" cy="914401"/>
          </a:xfrm>
          <a:prstGeom prst="rect">
            <a:avLst/>
          </a:prstGeom>
          <a:noFill/>
        </p:spPr>
      </p:pic>
      <p:pic>
        <p:nvPicPr>
          <p:cNvPr id="26" name="Picture 8" descr="Picture background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04248" y="5301208"/>
            <a:ext cx="914400" cy="914401"/>
          </a:xfrm>
          <a:prstGeom prst="rect">
            <a:avLst/>
          </a:prstGeom>
          <a:noFill/>
        </p:spPr>
      </p:pic>
      <p:pic>
        <p:nvPicPr>
          <p:cNvPr id="27" name="Picture 8" descr="Picture background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99992" y="5733256"/>
            <a:ext cx="914400" cy="914401"/>
          </a:xfrm>
          <a:prstGeom prst="rect">
            <a:avLst/>
          </a:prstGeom>
          <a:noFill/>
        </p:spPr>
      </p:pic>
      <p:pic>
        <p:nvPicPr>
          <p:cNvPr id="28" name="Picture 8" descr="Picture background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92080" y="5733256"/>
            <a:ext cx="914400" cy="914401"/>
          </a:xfrm>
          <a:prstGeom prst="rect">
            <a:avLst/>
          </a:prstGeom>
          <a:noFill/>
        </p:spPr>
      </p:pic>
      <p:pic>
        <p:nvPicPr>
          <p:cNvPr id="29" name="Picture 8" descr="Picture background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84168" y="5661248"/>
            <a:ext cx="914400" cy="914401"/>
          </a:xfrm>
          <a:prstGeom prst="rect">
            <a:avLst/>
          </a:prstGeom>
          <a:noFill/>
        </p:spPr>
      </p:pic>
      <p:pic>
        <p:nvPicPr>
          <p:cNvPr id="30" name="Picture 8" descr="Picture background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55776" y="5661248"/>
            <a:ext cx="914400" cy="914401"/>
          </a:xfrm>
          <a:prstGeom prst="rect">
            <a:avLst/>
          </a:prstGeom>
          <a:noFill/>
        </p:spPr>
      </p:pic>
      <p:pic>
        <p:nvPicPr>
          <p:cNvPr id="31" name="Picture 8" descr="Picture background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63688" y="5661248"/>
            <a:ext cx="914400" cy="914401"/>
          </a:xfrm>
          <a:prstGeom prst="rect">
            <a:avLst/>
          </a:prstGeom>
          <a:noFill/>
        </p:spPr>
      </p:pic>
      <p:pic>
        <p:nvPicPr>
          <p:cNvPr id="32" name="Picture 8" descr="Picture background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35896" y="5733256"/>
            <a:ext cx="914400" cy="914401"/>
          </a:xfrm>
          <a:prstGeom prst="rect">
            <a:avLst/>
          </a:prstGeom>
          <a:noFill/>
        </p:spPr>
      </p:pic>
      <p:sp>
        <p:nvSpPr>
          <p:cNvPr id="33" name="TextBox 32"/>
          <p:cNvSpPr txBox="1"/>
          <p:nvPr/>
        </p:nvSpPr>
        <p:spPr>
          <a:xfrm>
            <a:off x="4349427" y="4149080"/>
            <a:ext cx="18473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endParaRPr lang="ru-RU" sz="2000" b="1" dirty="0">
              <a:solidFill>
                <a:srgbClr val="00B050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729864" y="1679105"/>
            <a:ext cx="30821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ПОУПРАЖНЯЕМСЯ В ЧТЕНИИ</a:t>
            </a:r>
            <a:endParaRPr lang="ru-RU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84376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Picture backgrou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097213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691680" y="1124744"/>
            <a:ext cx="5616624" cy="4968552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Какую</a:t>
            </a:r>
            <a:r>
              <a:rPr lang="ru-RU" sz="2400" b="1" dirty="0" smtClean="0">
                <a:solidFill>
                  <a:srgbClr val="00B050"/>
                </a:solidFill>
              </a:rPr>
              <a:t> </a:t>
            </a:r>
            <a:r>
              <a:rPr lang="ru-RU" sz="2400" b="1" dirty="0" smtClean="0">
                <a:solidFill>
                  <a:srgbClr val="00B050"/>
                </a:solidFill>
              </a:rPr>
              <a:t>цель </a:t>
            </a:r>
            <a:r>
              <a:rPr lang="ru-RU" sz="2400" b="1" dirty="0" smtClean="0">
                <a:solidFill>
                  <a:srgbClr val="002060"/>
                </a:solidFill>
              </a:rPr>
              <a:t>перед собой поставим?</a:t>
            </a:r>
            <a:endParaRPr lang="ru-RU" sz="2800" b="1" dirty="0" smtClean="0">
              <a:solidFill>
                <a:srgbClr val="002060"/>
              </a:solidFill>
            </a:endParaRPr>
          </a:p>
          <a:p>
            <a:pPr algn="ctr"/>
            <a:endParaRPr lang="ru-RU" sz="2800" b="1" dirty="0" smtClean="0">
              <a:solidFill>
                <a:srgbClr val="002060"/>
              </a:solidFill>
            </a:endParaRPr>
          </a:p>
          <a:p>
            <a:pPr algn="ctr"/>
            <a:endParaRPr lang="ru-RU" sz="2800" b="1" dirty="0" smtClean="0">
              <a:solidFill>
                <a:srgbClr val="002060"/>
              </a:solidFill>
            </a:endParaRPr>
          </a:p>
          <a:p>
            <a:pPr algn="ctr"/>
            <a:endParaRPr lang="ru-RU" sz="3200" b="1" dirty="0" smtClean="0">
              <a:solidFill>
                <a:srgbClr val="002060"/>
              </a:solidFill>
            </a:endParaRPr>
          </a:p>
          <a:p>
            <a:pPr algn="ctr"/>
            <a:endParaRPr lang="ru-RU" sz="3200" b="1" dirty="0">
              <a:solidFill>
                <a:srgbClr val="002060"/>
              </a:solidFill>
            </a:endParaRPr>
          </a:p>
        </p:txBody>
      </p:sp>
      <p:sp>
        <p:nvSpPr>
          <p:cNvPr id="16386" name="AutoShape 2" descr="Picture background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6392" name="Picture 8" descr="Picture background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27984" y="476672"/>
            <a:ext cx="914400" cy="914401"/>
          </a:xfrm>
          <a:prstGeom prst="rect">
            <a:avLst/>
          </a:prstGeom>
          <a:noFill/>
        </p:spPr>
      </p:pic>
      <p:pic>
        <p:nvPicPr>
          <p:cNvPr id="10" name="Picture 8" descr="Picture background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63888" y="548680"/>
            <a:ext cx="914400" cy="914401"/>
          </a:xfrm>
          <a:prstGeom prst="rect">
            <a:avLst/>
          </a:prstGeom>
          <a:noFill/>
        </p:spPr>
      </p:pic>
      <p:pic>
        <p:nvPicPr>
          <p:cNvPr id="11" name="Picture 8" descr="Picture background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27784" y="548680"/>
            <a:ext cx="914400" cy="914401"/>
          </a:xfrm>
          <a:prstGeom prst="rect">
            <a:avLst/>
          </a:prstGeom>
          <a:noFill/>
        </p:spPr>
      </p:pic>
      <p:pic>
        <p:nvPicPr>
          <p:cNvPr id="12" name="Picture 8" descr="Picture background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63688" y="548680"/>
            <a:ext cx="914400" cy="914401"/>
          </a:xfrm>
          <a:prstGeom prst="rect">
            <a:avLst/>
          </a:prstGeom>
          <a:noFill/>
        </p:spPr>
      </p:pic>
      <p:pic>
        <p:nvPicPr>
          <p:cNvPr id="13" name="Picture 8" descr="Picture background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87624" y="836712"/>
            <a:ext cx="914400" cy="914401"/>
          </a:xfrm>
          <a:prstGeom prst="rect">
            <a:avLst/>
          </a:prstGeom>
          <a:noFill/>
        </p:spPr>
      </p:pic>
      <p:pic>
        <p:nvPicPr>
          <p:cNvPr id="14" name="Picture 8" descr="Picture background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32240" y="764704"/>
            <a:ext cx="914400" cy="914401"/>
          </a:xfrm>
          <a:prstGeom prst="rect">
            <a:avLst/>
          </a:prstGeom>
          <a:noFill/>
        </p:spPr>
      </p:pic>
      <p:pic>
        <p:nvPicPr>
          <p:cNvPr id="15" name="Picture 8" descr="Picture background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12160" y="548680"/>
            <a:ext cx="914400" cy="914401"/>
          </a:xfrm>
          <a:prstGeom prst="rect">
            <a:avLst/>
          </a:prstGeom>
          <a:noFill/>
        </p:spPr>
      </p:pic>
      <p:pic>
        <p:nvPicPr>
          <p:cNvPr id="16" name="Picture 8" descr="Picture background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92080" y="548680"/>
            <a:ext cx="914400" cy="914401"/>
          </a:xfrm>
          <a:prstGeom prst="rect">
            <a:avLst/>
          </a:prstGeom>
          <a:noFill/>
        </p:spPr>
      </p:pic>
      <p:pic>
        <p:nvPicPr>
          <p:cNvPr id="17" name="Picture 8" descr="Picture background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87624" y="5301208"/>
            <a:ext cx="914400" cy="914401"/>
          </a:xfrm>
          <a:prstGeom prst="rect">
            <a:avLst/>
          </a:prstGeom>
          <a:noFill/>
        </p:spPr>
      </p:pic>
      <p:pic>
        <p:nvPicPr>
          <p:cNvPr id="18" name="Picture 8" descr="Picture background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15616" y="4437112"/>
            <a:ext cx="914400" cy="914401"/>
          </a:xfrm>
          <a:prstGeom prst="rect">
            <a:avLst/>
          </a:prstGeom>
          <a:noFill/>
        </p:spPr>
      </p:pic>
      <p:pic>
        <p:nvPicPr>
          <p:cNvPr id="19" name="Picture 8" descr="Picture background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87624" y="3573016"/>
            <a:ext cx="914400" cy="914401"/>
          </a:xfrm>
          <a:prstGeom prst="rect">
            <a:avLst/>
          </a:prstGeom>
          <a:noFill/>
        </p:spPr>
      </p:pic>
      <p:pic>
        <p:nvPicPr>
          <p:cNvPr id="20" name="Picture 8" descr="Picture background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15616" y="2708920"/>
            <a:ext cx="914400" cy="914401"/>
          </a:xfrm>
          <a:prstGeom prst="rect">
            <a:avLst/>
          </a:prstGeom>
          <a:noFill/>
        </p:spPr>
      </p:pic>
      <p:pic>
        <p:nvPicPr>
          <p:cNvPr id="21" name="Picture 8" descr="Picture background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43608" y="1700808"/>
            <a:ext cx="914400" cy="914401"/>
          </a:xfrm>
          <a:prstGeom prst="rect">
            <a:avLst/>
          </a:prstGeom>
          <a:noFill/>
        </p:spPr>
      </p:pic>
      <p:pic>
        <p:nvPicPr>
          <p:cNvPr id="22" name="Picture 8" descr="Picture background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76256" y="1484784"/>
            <a:ext cx="914400" cy="914401"/>
          </a:xfrm>
          <a:prstGeom prst="rect">
            <a:avLst/>
          </a:prstGeom>
          <a:noFill/>
        </p:spPr>
      </p:pic>
      <p:pic>
        <p:nvPicPr>
          <p:cNvPr id="23" name="Picture 8" descr="Picture background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76256" y="2420888"/>
            <a:ext cx="914400" cy="914401"/>
          </a:xfrm>
          <a:prstGeom prst="rect">
            <a:avLst/>
          </a:prstGeom>
          <a:noFill/>
        </p:spPr>
      </p:pic>
      <p:pic>
        <p:nvPicPr>
          <p:cNvPr id="24" name="Picture 8" descr="Picture background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76256" y="3429000"/>
            <a:ext cx="914400" cy="914401"/>
          </a:xfrm>
          <a:prstGeom prst="rect">
            <a:avLst/>
          </a:prstGeom>
          <a:noFill/>
        </p:spPr>
      </p:pic>
      <p:pic>
        <p:nvPicPr>
          <p:cNvPr id="25" name="Picture 8" descr="Picture background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76256" y="4365104"/>
            <a:ext cx="914400" cy="914401"/>
          </a:xfrm>
          <a:prstGeom prst="rect">
            <a:avLst/>
          </a:prstGeom>
          <a:noFill/>
        </p:spPr>
      </p:pic>
      <p:pic>
        <p:nvPicPr>
          <p:cNvPr id="26" name="Picture 8" descr="Picture background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04248" y="5301208"/>
            <a:ext cx="914400" cy="914401"/>
          </a:xfrm>
          <a:prstGeom prst="rect">
            <a:avLst/>
          </a:prstGeom>
          <a:noFill/>
        </p:spPr>
      </p:pic>
      <p:pic>
        <p:nvPicPr>
          <p:cNvPr id="27" name="Picture 8" descr="Picture background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99992" y="5733256"/>
            <a:ext cx="914400" cy="914401"/>
          </a:xfrm>
          <a:prstGeom prst="rect">
            <a:avLst/>
          </a:prstGeom>
          <a:noFill/>
        </p:spPr>
      </p:pic>
      <p:pic>
        <p:nvPicPr>
          <p:cNvPr id="28" name="Picture 8" descr="Picture background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92080" y="5733256"/>
            <a:ext cx="914400" cy="914401"/>
          </a:xfrm>
          <a:prstGeom prst="rect">
            <a:avLst/>
          </a:prstGeom>
          <a:noFill/>
        </p:spPr>
      </p:pic>
      <p:pic>
        <p:nvPicPr>
          <p:cNvPr id="29" name="Picture 8" descr="Picture background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84168" y="5661248"/>
            <a:ext cx="914400" cy="914401"/>
          </a:xfrm>
          <a:prstGeom prst="rect">
            <a:avLst/>
          </a:prstGeom>
          <a:noFill/>
        </p:spPr>
      </p:pic>
      <p:pic>
        <p:nvPicPr>
          <p:cNvPr id="30" name="Picture 8" descr="Picture background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55776" y="5661248"/>
            <a:ext cx="914400" cy="914401"/>
          </a:xfrm>
          <a:prstGeom prst="rect">
            <a:avLst/>
          </a:prstGeom>
          <a:noFill/>
        </p:spPr>
      </p:pic>
      <p:pic>
        <p:nvPicPr>
          <p:cNvPr id="31" name="Picture 8" descr="Picture background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63688" y="5661248"/>
            <a:ext cx="914400" cy="914401"/>
          </a:xfrm>
          <a:prstGeom prst="rect">
            <a:avLst/>
          </a:prstGeom>
          <a:noFill/>
        </p:spPr>
      </p:pic>
      <p:pic>
        <p:nvPicPr>
          <p:cNvPr id="32" name="Picture 8" descr="Picture background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35896" y="5733256"/>
            <a:ext cx="914400" cy="914401"/>
          </a:xfrm>
          <a:prstGeom prst="rect">
            <a:avLst/>
          </a:prstGeom>
          <a:noFill/>
        </p:spPr>
      </p:pic>
      <p:sp>
        <p:nvSpPr>
          <p:cNvPr id="33" name="TextBox 32"/>
          <p:cNvSpPr txBox="1"/>
          <p:nvPr/>
        </p:nvSpPr>
        <p:spPr>
          <a:xfrm>
            <a:off x="2074743" y="3197905"/>
            <a:ext cx="4755789" cy="212365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endParaRPr lang="ru-RU" sz="2400" b="1" dirty="0" smtClean="0">
              <a:solidFill>
                <a:srgbClr val="00B050"/>
              </a:solidFill>
            </a:endParaRPr>
          </a:p>
          <a:p>
            <a:pPr algn="ctr"/>
            <a:r>
              <a:rPr lang="ru-RU" sz="2400" b="1" dirty="0" smtClean="0">
                <a:solidFill>
                  <a:srgbClr val="00B050"/>
                </a:solidFill>
              </a:rPr>
              <a:t>Тема урока: </a:t>
            </a:r>
          </a:p>
          <a:p>
            <a:pPr algn="ctr"/>
            <a:r>
              <a:rPr lang="ru-RU" sz="2800" b="1" dirty="0" smtClean="0">
                <a:solidFill>
                  <a:srgbClr val="002060"/>
                </a:solidFill>
              </a:rPr>
              <a:t>«Закрепление навыков счёта</a:t>
            </a:r>
          </a:p>
          <a:p>
            <a:pPr algn="ctr"/>
            <a:r>
              <a:rPr lang="ru-RU" sz="2800" b="1" dirty="0" smtClean="0">
                <a:solidFill>
                  <a:srgbClr val="002060"/>
                </a:solidFill>
              </a:rPr>
              <a:t>при решении примеров </a:t>
            </a:r>
          </a:p>
          <a:p>
            <a:pPr algn="ctr"/>
            <a:r>
              <a:rPr lang="ru-RU" sz="2800" b="1" dirty="0" smtClean="0">
                <a:solidFill>
                  <a:srgbClr val="002060"/>
                </a:solidFill>
              </a:rPr>
              <a:t>и задач».</a:t>
            </a:r>
            <a:endParaRPr lang="ru-RU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33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Picture background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2339752" y="188640"/>
            <a:ext cx="514352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chemeClr val="accent3">
                    <a:lumMod val="50000"/>
                  </a:schemeClr>
                </a:solidFill>
              </a:rPr>
              <a:t>У леса на опушке жила…</a:t>
            </a:r>
            <a:endParaRPr lang="ru-RU" sz="36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4" name="Picture 6" descr="Picture background"/>
          <p:cNvPicPr>
            <a:picLocks noChangeAspect="1" noChangeArrowheads="1"/>
          </p:cNvPicPr>
          <p:nvPr/>
        </p:nvPicPr>
        <p:blipFill>
          <a:blip r:embed="rId5" cstate="print"/>
          <a:srcRect l="66186" b="75806"/>
          <a:stretch>
            <a:fillRect/>
          </a:stretch>
        </p:blipFill>
        <p:spPr bwMode="auto">
          <a:xfrm rot="1092843">
            <a:off x="1481251" y="1701444"/>
            <a:ext cx="2204902" cy="2232248"/>
          </a:xfrm>
          <a:prstGeom prst="rect">
            <a:avLst/>
          </a:prstGeom>
          <a:noFill/>
        </p:spPr>
      </p:pic>
      <p:pic>
        <p:nvPicPr>
          <p:cNvPr id="5" name="Picture 6" descr="Picture background"/>
          <p:cNvPicPr>
            <a:picLocks noChangeAspect="1" noChangeArrowheads="1"/>
          </p:cNvPicPr>
          <p:nvPr/>
        </p:nvPicPr>
        <p:blipFill>
          <a:blip r:embed="rId5" cstate="print"/>
          <a:srcRect l="66186" b="75806"/>
          <a:stretch>
            <a:fillRect/>
          </a:stretch>
        </p:blipFill>
        <p:spPr bwMode="auto">
          <a:xfrm rot="1439913">
            <a:off x="3346466" y="2700780"/>
            <a:ext cx="2204902" cy="2232248"/>
          </a:xfrm>
          <a:prstGeom prst="rect">
            <a:avLst/>
          </a:prstGeom>
          <a:noFill/>
        </p:spPr>
      </p:pic>
      <p:pic>
        <p:nvPicPr>
          <p:cNvPr id="6" name="Picture 6" descr="Picture background"/>
          <p:cNvPicPr>
            <a:picLocks noChangeAspect="1" noChangeArrowheads="1"/>
          </p:cNvPicPr>
          <p:nvPr/>
        </p:nvPicPr>
        <p:blipFill>
          <a:blip r:embed="rId5" cstate="print"/>
          <a:srcRect l="66186" b="75806"/>
          <a:stretch>
            <a:fillRect/>
          </a:stretch>
        </p:blipFill>
        <p:spPr bwMode="auto">
          <a:xfrm rot="1121460">
            <a:off x="3071335" y="915120"/>
            <a:ext cx="2204902" cy="2232248"/>
          </a:xfrm>
          <a:prstGeom prst="rect">
            <a:avLst/>
          </a:prstGeom>
          <a:noFill/>
        </p:spPr>
      </p:pic>
      <p:pic>
        <p:nvPicPr>
          <p:cNvPr id="7" name="Picture 6" descr="Picture background"/>
          <p:cNvPicPr>
            <a:picLocks noChangeAspect="1" noChangeArrowheads="1"/>
          </p:cNvPicPr>
          <p:nvPr/>
        </p:nvPicPr>
        <p:blipFill>
          <a:blip r:embed="rId5" cstate="print"/>
          <a:srcRect l="66186" b="75806"/>
          <a:stretch>
            <a:fillRect/>
          </a:stretch>
        </p:blipFill>
        <p:spPr bwMode="auto">
          <a:xfrm rot="1184355">
            <a:off x="5100204" y="1863550"/>
            <a:ext cx="2204902" cy="2232248"/>
          </a:xfrm>
          <a:prstGeom prst="rect">
            <a:avLst/>
          </a:prstGeom>
          <a:noFill/>
        </p:spPr>
      </p:pic>
      <p:pic>
        <p:nvPicPr>
          <p:cNvPr id="8" name="Picture 6" descr="Picture background"/>
          <p:cNvPicPr>
            <a:picLocks noChangeAspect="1" noChangeArrowheads="1"/>
          </p:cNvPicPr>
          <p:nvPr/>
        </p:nvPicPr>
        <p:blipFill>
          <a:blip r:embed="rId5" cstate="print"/>
          <a:srcRect l="66186" b="75806"/>
          <a:stretch>
            <a:fillRect/>
          </a:stretch>
        </p:blipFill>
        <p:spPr bwMode="auto">
          <a:xfrm rot="1136391">
            <a:off x="5162613" y="4014433"/>
            <a:ext cx="2204902" cy="2232248"/>
          </a:xfrm>
          <a:prstGeom prst="rect">
            <a:avLst/>
          </a:prstGeom>
          <a:noFill/>
        </p:spPr>
      </p:pic>
      <p:pic>
        <p:nvPicPr>
          <p:cNvPr id="9" name="Picture 6" descr="Picture background"/>
          <p:cNvPicPr>
            <a:picLocks noChangeAspect="1" noChangeArrowheads="1"/>
          </p:cNvPicPr>
          <p:nvPr/>
        </p:nvPicPr>
        <p:blipFill>
          <a:blip r:embed="rId5" cstate="print"/>
          <a:srcRect l="66186" b="75806"/>
          <a:stretch>
            <a:fillRect/>
          </a:stretch>
        </p:blipFill>
        <p:spPr bwMode="auto">
          <a:xfrm rot="1012189">
            <a:off x="3048253" y="4353853"/>
            <a:ext cx="2204902" cy="2232248"/>
          </a:xfrm>
          <a:prstGeom prst="rect">
            <a:avLst/>
          </a:prstGeom>
          <a:noFill/>
        </p:spPr>
      </p:pic>
      <p:pic>
        <p:nvPicPr>
          <p:cNvPr id="10" name="Picture 6" descr="Picture background"/>
          <p:cNvPicPr>
            <a:picLocks noChangeAspect="1" noChangeArrowheads="1"/>
          </p:cNvPicPr>
          <p:nvPr/>
        </p:nvPicPr>
        <p:blipFill>
          <a:blip r:embed="rId5" cstate="print"/>
          <a:srcRect l="66186" b="75806"/>
          <a:stretch>
            <a:fillRect/>
          </a:stretch>
        </p:blipFill>
        <p:spPr bwMode="auto">
          <a:xfrm rot="1012189">
            <a:off x="888014" y="3916922"/>
            <a:ext cx="2204902" cy="2232248"/>
          </a:xfrm>
          <a:prstGeom prst="rect">
            <a:avLst/>
          </a:prstGeom>
          <a:noFill/>
        </p:spPr>
      </p:pic>
      <p:pic>
        <p:nvPicPr>
          <p:cNvPr id="11" name="planeta-detstva-zima-u-lesa-na-opuske_KPzPKK42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7046763" y="798392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2216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Picture backgrou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539552" y="188640"/>
            <a:ext cx="784022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chemeClr val="accent3">
                    <a:lumMod val="50000"/>
                  </a:schemeClr>
                </a:solidFill>
              </a:rPr>
              <a:t>Хотите узнать, как выглядит избушка?</a:t>
            </a:r>
            <a:endParaRPr lang="ru-RU" sz="36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4" name="Picture 6" descr="Picture background"/>
          <p:cNvPicPr>
            <a:picLocks noChangeAspect="1" noChangeArrowheads="1"/>
          </p:cNvPicPr>
          <p:nvPr/>
        </p:nvPicPr>
        <p:blipFill>
          <a:blip r:embed="rId3" cstate="print"/>
          <a:srcRect l="66186" b="75806"/>
          <a:stretch>
            <a:fillRect/>
          </a:stretch>
        </p:blipFill>
        <p:spPr bwMode="auto">
          <a:xfrm rot="1092843">
            <a:off x="1481251" y="1701444"/>
            <a:ext cx="2204902" cy="2232248"/>
          </a:xfrm>
          <a:prstGeom prst="rect">
            <a:avLst/>
          </a:prstGeom>
          <a:noFill/>
        </p:spPr>
      </p:pic>
      <p:pic>
        <p:nvPicPr>
          <p:cNvPr id="5" name="Picture 6" descr="Picture background"/>
          <p:cNvPicPr>
            <a:picLocks noChangeAspect="1" noChangeArrowheads="1"/>
          </p:cNvPicPr>
          <p:nvPr/>
        </p:nvPicPr>
        <p:blipFill>
          <a:blip r:embed="rId3" cstate="print"/>
          <a:srcRect l="66186" b="75806"/>
          <a:stretch>
            <a:fillRect/>
          </a:stretch>
        </p:blipFill>
        <p:spPr bwMode="auto">
          <a:xfrm rot="1439913">
            <a:off x="3346466" y="2700780"/>
            <a:ext cx="2204902" cy="2232248"/>
          </a:xfrm>
          <a:prstGeom prst="rect">
            <a:avLst/>
          </a:prstGeom>
          <a:noFill/>
        </p:spPr>
      </p:pic>
      <p:pic>
        <p:nvPicPr>
          <p:cNvPr id="6" name="Picture 6" descr="Picture background"/>
          <p:cNvPicPr>
            <a:picLocks noChangeAspect="1" noChangeArrowheads="1"/>
          </p:cNvPicPr>
          <p:nvPr/>
        </p:nvPicPr>
        <p:blipFill>
          <a:blip r:embed="rId3" cstate="print"/>
          <a:srcRect l="66186" b="75806"/>
          <a:stretch>
            <a:fillRect/>
          </a:stretch>
        </p:blipFill>
        <p:spPr bwMode="auto">
          <a:xfrm rot="1121460">
            <a:off x="3071335" y="915120"/>
            <a:ext cx="2204902" cy="2232248"/>
          </a:xfrm>
          <a:prstGeom prst="rect">
            <a:avLst/>
          </a:prstGeom>
          <a:noFill/>
        </p:spPr>
      </p:pic>
      <p:pic>
        <p:nvPicPr>
          <p:cNvPr id="7" name="Picture 6" descr="Picture background"/>
          <p:cNvPicPr>
            <a:picLocks noChangeAspect="1" noChangeArrowheads="1"/>
          </p:cNvPicPr>
          <p:nvPr/>
        </p:nvPicPr>
        <p:blipFill>
          <a:blip r:embed="rId3" cstate="print"/>
          <a:srcRect l="66186" b="75806"/>
          <a:stretch>
            <a:fillRect/>
          </a:stretch>
        </p:blipFill>
        <p:spPr bwMode="auto">
          <a:xfrm rot="1184355">
            <a:off x="5100204" y="1863550"/>
            <a:ext cx="2204902" cy="2232248"/>
          </a:xfrm>
          <a:prstGeom prst="rect">
            <a:avLst/>
          </a:prstGeom>
          <a:noFill/>
        </p:spPr>
      </p:pic>
      <p:pic>
        <p:nvPicPr>
          <p:cNvPr id="8" name="Picture 6" descr="Picture background"/>
          <p:cNvPicPr>
            <a:picLocks noChangeAspect="1" noChangeArrowheads="1"/>
          </p:cNvPicPr>
          <p:nvPr/>
        </p:nvPicPr>
        <p:blipFill>
          <a:blip r:embed="rId3" cstate="print"/>
          <a:srcRect l="66186" b="75806"/>
          <a:stretch>
            <a:fillRect/>
          </a:stretch>
        </p:blipFill>
        <p:spPr bwMode="auto">
          <a:xfrm rot="1136391">
            <a:off x="5162613" y="4014433"/>
            <a:ext cx="2204902" cy="2232248"/>
          </a:xfrm>
          <a:prstGeom prst="rect">
            <a:avLst/>
          </a:prstGeom>
          <a:noFill/>
        </p:spPr>
      </p:pic>
      <p:pic>
        <p:nvPicPr>
          <p:cNvPr id="9" name="Picture 6" descr="Picture background"/>
          <p:cNvPicPr>
            <a:picLocks noChangeAspect="1" noChangeArrowheads="1"/>
          </p:cNvPicPr>
          <p:nvPr/>
        </p:nvPicPr>
        <p:blipFill>
          <a:blip r:embed="rId3" cstate="print"/>
          <a:srcRect l="66186" b="75806"/>
          <a:stretch>
            <a:fillRect/>
          </a:stretch>
        </p:blipFill>
        <p:spPr bwMode="auto">
          <a:xfrm rot="1012189">
            <a:off x="3048253" y="4353853"/>
            <a:ext cx="2204902" cy="2232248"/>
          </a:xfrm>
          <a:prstGeom prst="rect">
            <a:avLst/>
          </a:prstGeom>
          <a:noFill/>
        </p:spPr>
      </p:pic>
      <p:pic>
        <p:nvPicPr>
          <p:cNvPr id="10" name="Picture 6" descr="Picture background"/>
          <p:cNvPicPr>
            <a:picLocks noChangeAspect="1" noChangeArrowheads="1"/>
          </p:cNvPicPr>
          <p:nvPr/>
        </p:nvPicPr>
        <p:blipFill>
          <a:blip r:embed="rId3" cstate="print"/>
          <a:srcRect l="66186" b="75806"/>
          <a:stretch>
            <a:fillRect/>
          </a:stretch>
        </p:blipFill>
        <p:spPr bwMode="auto">
          <a:xfrm rot="1012189">
            <a:off x="888014" y="3916922"/>
            <a:ext cx="2204902" cy="2232248"/>
          </a:xfrm>
          <a:prstGeom prst="rect">
            <a:avLst/>
          </a:prstGeom>
          <a:noFill/>
        </p:spPr>
      </p:pic>
      <p:pic>
        <p:nvPicPr>
          <p:cNvPr id="12" name="Picture 8" descr="Picture background"/>
          <p:cNvPicPr>
            <a:picLocks noChangeAspect="1" noChangeArrowheads="1"/>
          </p:cNvPicPr>
          <p:nvPr/>
        </p:nvPicPr>
        <p:blipFill>
          <a:blip r:embed="rId4" cstate="print"/>
          <a:srcRect l="3541" t="11812" r="2624" b="14951"/>
          <a:stretch>
            <a:fillRect/>
          </a:stretch>
        </p:blipFill>
        <p:spPr bwMode="auto">
          <a:xfrm>
            <a:off x="611560" y="1340768"/>
            <a:ext cx="8002180" cy="4680520"/>
          </a:xfrm>
          <a:prstGeom prst="rect">
            <a:avLst/>
          </a:prstGeom>
          <a:noFill/>
        </p:spPr>
      </p:pic>
      <p:pic>
        <p:nvPicPr>
          <p:cNvPr id="13" name="Picture 8" descr="Picture background"/>
          <p:cNvPicPr>
            <a:picLocks noChangeAspect="1" noChangeArrowheads="1"/>
          </p:cNvPicPr>
          <p:nvPr/>
        </p:nvPicPr>
        <p:blipFill>
          <a:blip r:embed="rId5" cstate="print"/>
          <a:srcRect l="16122" t="13636" r="19389"/>
          <a:stretch>
            <a:fillRect/>
          </a:stretch>
        </p:blipFill>
        <p:spPr bwMode="auto">
          <a:xfrm>
            <a:off x="611560" y="260649"/>
            <a:ext cx="7992888" cy="648071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70" decel="100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770" decel="100000"/>
                                        <p:tgtEl>
                                          <p:spTgt spid="13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5" dur="77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7" dur="77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Picture background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691680" y="1124744"/>
            <a:ext cx="5616624" cy="4968552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b="1" dirty="0" smtClean="0">
              <a:solidFill>
                <a:srgbClr val="002060"/>
              </a:solidFill>
            </a:endParaRPr>
          </a:p>
          <a:p>
            <a:pPr algn="ctr"/>
            <a:endParaRPr lang="ru-RU" sz="3200" b="1" dirty="0" smtClean="0">
              <a:solidFill>
                <a:srgbClr val="002060"/>
              </a:solidFill>
            </a:endParaRPr>
          </a:p>
          <a:p>
            <a:r>
              <a:rPr lang="ru-RU" sz="3200" b="1" dirty="0" smtClean="0">
                <a:solidFill>
                  <a:srgbClr val="002060"/>
                </a:solidFill>
              </a:rPr>
              <a:t>      У леса на опушке</a:t>
            </a:r>
          </a:p>
          <a:p>
            <a:r>
              <a:rPr lang="ru-RU" sz="3200" b="1" dirty="0" smtClean="0">
                <a:solidFill>
                  <a:srgbClr val="002060"/>
                </a:solidFill>
              </a:rPr>
              <a:t>      Жила Зима в избушке.</a:t>
            </a:r>
          </a:p>
          <a:p>
            <a:r>
              <a:rPr lang="ru-RU" sz="3200" b="1" dirty="0" smtClean="0">
                <a:solidFill>
                  <a:srgbClr val="002060"/>
                </a:solidFill>
              </a:rPr>
              <a:t>      Она снежки солила </a:t>
            </a:r>
          </a:p>
          <a:p>
            <a:r>
              <a:rPr lang="ru-RU" sz="3200" b="1" dirty="0" smtClean="0">
                <a:solidFill>
                  <a:srgbClr val="002060"/>
                </a:solidFill>
              </a:rPr>
              <a:t>      В берёзовой кадушке.</a:t>
            </a:r>
          </a:p>
          <a:p>
            <a:endParaRPr lang="ru-RU" sz="2000" b="1" dirty="0" smtClean="0">
              <a:solidFill>
                <a:srgbClr val="002060"/>
              </a:solidFill>
            </a:endParaRPr>
          </a:p>
          <a:p>
            <a:r>
              <a:rPr lang="ru-RU" sz="3200" b="1" dirty="0" smtClean="0">
                <a:solidFill>
                  <a:srgbClr val="002060"/>
                </a:solidFill>
              </a:rPr>
              <a:t>      Она сучила пряжу.</a:t>
            </a:r>
          </a:p>
          <a:p>
            <a:r>
              <a:rPr lang="ru-RU" sz="3200" b="1" dirty="0" smtClean="0">
                <a:solidFill>
                  <a:srgbClr val="002060"/>
                </a:solidFill>
              </a:rPr>
              <a:t>      Она ткала холсты.</a:t>
            </a:r>
          </a:p>
          <a:p>
            <a:r>
              <a:rPr lang="ru-RU" sz="3200" b="1" dirty="0" smtClean="0">
                <a:solidFill>
                  <a:srgbClr val="002060"/>
                </a:solidFill>
              </a:rPr>
              <a:t>      Ковала ледяные</a:t>
            </a:r>
          </a:p>
          <a:p>
            <a:r>
              <a:rPr lang="ru-RU" sz="3200" b="1" dirty="0" smtClean="0">
                <a:solidFill>
                  <a:srgbClr val="002060"/>
                </a:solidFill>
              </a:rPr>
              <a:t>      Да  над реками мосты…</a:t>
            </a:r>
          </a:p>
          <a:p>
            <a:endParaRPr lang="ru-RU" sz="3200" b="1" dirty="0" smtClean="0">
              <a:solidFill>
                <a:srgbClr val="002060"/>
              </a:solidFill>
            </a:endParaRPr>
          </a:p>
          <a:p>
            <a:endParaRPr lang="ru-RU" sz="3200" b="1" dirty="0">
              <a:solidFill>
                <a:srgbClr val="002060"/>
              </a:solidFill>
            </a:endParaRPr>
          </a:p>
        </p:txBody>
      </p:sp>
      <p:sp>
        <p:nvSpPr>
          <p:cNvPr id="16386" name="AutoShape 2" descr="Picture background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6392" name="Picture 8" descr="Picture background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427984" y="476672"/>
            <a:ext cx="914400" cy="914401"/>
          </a:xfrm>
          <a:prstGeom prst="rect">
            <a:avLst/>
          </a:prstGeom>
          <a:noFill/>
        </p:spPr>
      </p:pic>
      <p:pic>
        <p:nvPicPr>
          <p:cNvPr id="10" name="Picture 8" descr="Picture background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563888" y="548680"/>
            <a:ext cx="914400" cy="914401"/>
          </a:xfrm>
          <a:prstGeom prst="rect">
            <a:avLst/>
          </a:prstGeom>
          <a:noFill/>
        </p:spPr>
      </p:pic>
      <p:pic>
        <p:nvPicPr>
          <p:cNvPr id="11" name="Picture 8" descr="Picture background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627784" y="548680"/>
            <a:ext cx="914400" cy="914401"/>
          </a:xfrm>
          <a:prstGeom prst="rect">
            <a:avLst/>
          </a:prstGeom>
          <a:noFill/>
        </p:spPr>
      </p:pic>
      <p:pic>
        <p:nvPicPr>
          <p:cNvPr id="12" name="Picture 8" descr="Picture background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763688" y="548680"/>
            <a:ext cx="914400" cy="914401"/>
          </a:xfrm>
          <a:prstGeom prst="rect">
            <a:avLst/>
          </a:prstGeom>
          <a:noFill/>
        </p:spPr>
      </p:pic>
      <p:pic>
        <p:nvPicPr>
          <p:cNvPr id="13" name="Picture 8" descr="Picture background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187624" y="836712"/>
            <a:ext cx="914400" cy="914401"/>
          </a:xfrm>
          <a:prstGeom prst="rect">
            <a:avLst/>
          </a:prstGeom>
          <a:noFill/>
        </p:spPr>
      </p:pic>
      <p:pic>
        <p:nvPicPr>
          <p:cNvPr id="14" name="Picture 8" descr="Picture background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732240" y="764704"/>
            <a:ext cx="914400" cy="914401"/>
          </a:xfrm>
          <a:prstGeom prst="rect">
            <a:avLst/>
          </a:prstGeom>
          <a:noFill/>
        </p:spPr>
      </p:pic>
      <p:pic>
        <p:nvPicPr>
          <p:cNvPr id="15" name="Picture 8" descr="Picture background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012160" y="548680"/>
            <a:ext cx="914400" cy="914401"/>
          </a:xfrm>
          <a:prstGeom prst="rect">
            <a:avLst/>
          </a:prstGeom>
          <a:noFill/>
        </p:spPr>
      </p:pic>
      <p:pic>
        <p:nvPicPr>
          <p:cNvPr id="16" name="Picture 8" descr="Picture background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292080" y="548680"/>
            <a:ext cx="914400" cy="914401"/>
          </a:xfrm>
          <a:prstGeom prst="rect">
            <a:avLst/>
          </a:prstGeom>
          <a:noFill/>
        </p:spPr>
      </p:pic>
      <p:pic>
        <p:nvPicPr>
          <p:cNvPr id="17" name="Picture 8" descr="Picture background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187624" y="5301208"/>
            <a:ext cx="914400" cy="914401"/>
          </a:xfrm>
          <a:prstGeom prst="rect">
            <a:avLst/>
          </a:prstGeom>
          <a:noFill/>
        </p:spPr>
      </p:pic>
      <p:pic>
        <p:nvPicPr>
          <p:cNvPr id="18" name="Picture 8" descr="Picture background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115616" y="4437112"/>
            <a:ext cx="914400" cy="914401"/>
          </a:xfrm>
          <a:prstGeom prst="rect">
            <a:avLst/>
          </a:prstGeom>
          <a:noFill/>
        </p:spPr>
      </p:pic>
      <p:pic>
        <p:nvPicPr>
          <p:cNvPr id="19" name="Picture 8" descr="Picture background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187624" y="3573016"/>
            <a:ext cx="914400" cy="914401"/>
          </a:xfrm>
          <a:prstGeom prst="rect">
            <a:avLst/>
          </a:prstGeom>
          <a:noFill/>
        </p:spPr>
      </p:pic>
      <p:pic>
        <p:nvPicPr>
          <p:cNvPr id="20" name="Picture 8" descr="Picture background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115616" y="2708920"/>
            <a:ext cx="914400" cy="914401"/>
          </a:xfrm>
          <a:prstGeom prst="rect">
            <a:avLst/>
          </a:prstGeom>
          <a:noFill/>
        </p:spPr>
      </p:pic>
      <p:pic>
        <p:nvPicPr>
          <p:cNvPr id="21" name="Picture 8" descr="Picture background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115616" y="1700808"/>
            <a:ext cx="914400" cy="914401"/>
          </a:xfrm>
          <a:prstGeom prst="rect">
            <a:avLst/>
          </a:prstGeom>
          <a:noFill/>
        </p:spPr>
      </p:pic>
      <p:pic>
        <p:nvPicPr>
          <p:cNvPr id="22" name="Picture 8" descr="Picture background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76256" y="1484784"/>
            <a:ext cx="914400" cy="914401"/>
          </a:xfrm>
          <a:prstGeom prst="rect">
            <a:avLst/>
          </a:prstGeom>
          <a:noFill/>
        </p:spPr>
      </p:pic>
      <p:pic>
        <p:nvPicPr>
          <p:cNvPr id="23" name="Picture 8" descr="Picture background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76256" y="2420888"/>
            <a:ext cx="914400" cy="914401"/>
          </a:xfrm>
          <a:prstGeom prst="rect">
            <a:avLst/>
          </a:prstGeom>
          <a:noFill/>
        </p:spPr>
      </p:pic>
      <p:pic>
        <p:nvPicPr>
          <p:cNvPr id="24" name="Picture 8" descr="Picture background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76256" y="3429000"/>
            <a:ext cx="914400" cy="914401"/>
          </a:xfrm>
          <a:prstGeom prst="rect">
            <a:avLst/>
          </a:prstGeom>
          <a:noFill/>
        </p:spPr>
      </p:pic>
      <p:pic>
        <p:nvPicPr>
          <p:cNvPr id="25" name="Picture 8" descr="Picture background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76256" y="4365104"/>
            <a:ext cx="914400" cy="914401"/>
          </a:xfrm>
          <a:prstGeom prst="rect">
            <a:avLst/>
          </a:prstGeom>
          <a:noFill/>
        </p:spPr>
      </p:pic>
      <p:pic>
        <p:nvPicPr>
          <p:cNvPr id="26" name="Picture 8" descr="Picture background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04248" y="5301208"/>
            <a:ext cx="914400" cy="914401"/>
          </a:xfrm>
          <a:prstGeom prst="rect">
            <a:avLst/>
          </a:prstGeom>
          <a:noFill/>
        </p:spPr>
      </p:pic>
      <p:pic>
        <p:nvPicPr>
          <p:cNvPr id="27" name="Picture 8" descr="Picture background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499992" y="5733256"/>
            <a:ext cx="914400" cy="914401"/>
          </a:xfrm>
          <a:prstGeom prst="rect">
            <a:avLst/>
          </a:prstGeom>
          <a:noFill/>
        </p:spPr>
      </p:pic>
      <p:pic>
        <p:nvPicPr>
          <p:cNvPr id="28" name="Picture 8" descr="Picture background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292080" y="5733256"/>
            <a:ext cx="914400" cy="914401"/>
          </a:xfrm>
          <a:prstGeom prst="rect">
            <a:avLst/>
          </a:prstGeom>
          <a:noFill/>
        </p:spPr>
      </p:pic>
      <p:pic>
        <p:nvPicPr>
          <p:cNvPr id="29" name="Picture 8" descr="Picture background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084168" y="5661248"/>
            <a:ext cx="914400" cy="914401"/>
          </a:xfrm>
          <a:prstGeom prst="rect">
            <a:avLst/>
          </a:prstGeom>
          <a:noFill/>
        </p:spPr>
      </p:pic>
      <p:pic>
        <p:nvPicPr>
          <p:cNvPr id="30" name="Picture 8" descr="Picture background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55776" y="5661248"/>
            <a:ext cx="914400" cy="914401"/>
          </a:xfrm>
          <a:prstGeom prst="rect">
            <a:avLst/>
          </a:prstGeom>
          <a:noFill/>
        </p:spPr>
      </p:pic>
      <p:pic>
        <p:nvPicPr>
          <p:cNvPr id="31" name="Picture 8" descr="Picture background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763688" y="5661248"/>
            <a:ext cx="914400" cy="914401"/>
          </a:xfrm>
          <a:prstGeom prst="rect">
            <a:avLst/>
          </a:prstGeom>
          <a:noFill/>
        </p:spPr>
      </p:pic>
      <p:pic>
        <p:nvPicPr>
          <p:cNvPr id="32" name="Picture 8" descr="Picture background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635896" y="5733256"/>
            <a:ext cx="914400" cy="914401"/>
          </a:xfrm>
          <a:prstGeom prst="rect">
            <a:avLst/>
          </a:prstGeom>
          <a:noFill/>
        </p:spPr>
      </p:pic>
      <p:sp>
        <p:nvSpPr>
          <p:cNvPr id="33" name="TextBox 32"/>
          <p:cNvSpPr txBox="1"/>
          <p:nvPr/>
        </p:nvSpPr>
        <p:spPr>
          <a:xfrm>
            <a:off x="4349427" y="4149080"/>
            <a:ext cx="18473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endParaRPr lang="ru-RU" sz="2000" b="1" dirty="0">
              <a:solidFill>
                <a:srgbClr val="00B050"/>
              </a:solidFill>
            </a:endParaRPr>
          </a:p>
        </p:txBody>
      </p:sp>
      <p:pic>
        <p:nvPicPr>
          <p:cNvPr id="4" name="planeta-detstva-zima-u-lesa-na-opuske_KPzPKK42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7413848" y="324272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221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Picture backgrou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2339752" y="188640"/>
            <a:ext cx="419300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chemeClr val="accent3">
                    <a:lumMod val="50000"/>
                  </a:schemeClr>
                </a:solidFill>
              </a:rPr>
              <a:t>Избушку охраняет…</a:t>
            </a:r>
            <a:endParaRPr lang="ru-RU" sz="36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5" name="Picture 18" descr="Picture background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87824" y="451100"/>
            <a:ext cx="5781988" cy="6650308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2195736" y="6093296"/>
            <a:ext cx="472058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002060"/>
                </a:solidFill>
              </a:rPr>
              <a:t>Решите мои задачки…</a:t>
            </a:r>
            <a:endParaRPr lang="ru-RU" sz="36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Picture backgrou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755576" y="620688"/>
            <a:ext cx="8120877" cy="424731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b="1" dirty="0" smtClean="0">
                <a:solidFill>
                  <a:srgbClr val="002060"/>
                </a:solidFill>
              </a:rPr>
              <a:t>В одной кадушке у Зимы </a:t>
            </a:r>
          </a:p>
          <a:p>
            <a:r>
              <a:rPr lang="ru-RU" sz="5400" b="1" dirty="0" smtClean="0">
                <a:solidFill>
                  <a:srgbClr val="002060"/>
                </a:solidFill>
              </a:rPr>
              <a:t>10 снежков, а в другой </a:t>
            </a:r>
          </a:p>
          <a:p>
            <a:r>
              <a:rPr lang="ru-RU" sz="5400" b="1" dirty="0" smtClean="0">
                <a:solidFill>
                  <a:srgbClr val="002060"/>
                </a:solidFill>
              </a:rPr>
              <a:t>на 3 снежка меньше. </a:t>
            </a:r>
          </a:p>
          <a:p>
            <a:r>
              <a:rPr lang="ru-RU" sz="5400" b="1" dirty="0" smtClean="0">
                <a:solidFill>
                  <a:srgbClr val="002060"/>
                </a:solidFill>
              </a:rPr>
              <a:t>Сколько снежков в другой</a:t>
            </a:r>
          </a:p>
          <a:p>
            <a:r>
              <a:rPr lang="ru-RU" sz="5400" b="1" dirty="0" smtClean="0">
                <a:solidFill>
                  <a:srgbClr val="002060"/>
                </a:solidFill>
              </a:rPr>
              <a:t>           кадушке?</a:t>
            </a:r>
            <a:endParaRPr lang="ru-RU" sz="5400" b="1" dirty="0">
              <a:solidFill>
                <a:srgbClr val="00206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419872" y="0"/>
            <a:ext cx="204895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u="sng" dirty="0" smtClean="0">
                <a:solidFill>
                  <a:srgbClr val="002060"/>
                </a:solidFill>
              </a:rPr>
              <a:t>Задача.</a:t>
            </a:r>
            <a:endParaRPr lang="ru-RU" sz="4400" b="1" u="sng" dirty="0">
              <a:solidFill>
                <a:srgbClr val="002060"/>
              </a:solidFill>
            </a:endParaRPr>
          </a:p>
        </p:txBody>
      </p:sp>
      <p:pic>
        <p:nvPicPr>
          <p:cNvPr id="12" name="Picture 12" descr="Picture background"/>
          <p:cNvPicPr>
            <a:picLocks noChangeAspect="1" noChangeArrowheads="1"/>
          </p:cNvPicPr>
          <p:nvPr/>
        </p:nvPicPr>
        <p:blipFill>
          <a:blip r:embed="rId3" cstate="print"/>
          <a:srcRect l="33480" t="20746" r="39478" b="19733"/>
          <a:stretch>
            <a:fillRect/>
          </a:stretch>
        </p:blipFill>
        <p:spPr bwMode="auto">
          <a:xfrm>
            <a:off x="0" y="3872011"/>
            <a:ext cx="2411760" cy="298598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Picture backgrou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251520" y="692696"/>
            <a:ext cx="8701485" cy="424731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b="1" dirty="0" smtClean="0">
                <a:solidFill>
                  <a:srgbClr val="002060"/>
                </a:solidFill>
              </a:rPr>
              <a:t>Во время снегопада утром </a:t>
            </a:r>
          </a:p>
          <a:p>
            <a:r>
              <a:rPr lang="ru-RU" sz="5400" b="1" dirty="0" smtClean="0">
                <a:solidFill>
                  <a:srgbClr val="002060"/>
                </a:solidFill>
              </a:rPr>
              <a:t>Снеговик чистил дорожку </a:t>
            </a:r>
          </a:p>
          <a:p>
            <a:r>
              <a:rPr lang="ru-RU" sz="5400" b="1" dirty="0" smtClean="0">
                <a:solidFill>
                  <a:srgbClr val="002060"/>
                </a:solidFill>
              </a:rPr>
              <a:t>4 раза, а  вечером 3 раза. </a:t>
            </a:r>
          </a:p>
          <a:p>
            <a:r>
              <a:rPr lang="ru-RU" sz="5400" b="1" dirty="0" smtClean="0">
                <a:solidFill>
                  <a:srgbClr val="002060"/>
                </a:solidFill>
              </a:rPr>
              <a:t>Сколько раз за весь день </a:t>
            </a:r>
          </a:p>
          <a:p>
            <a:r>
              <a:rPr lang="ru-RU" sz="5400" b="1" dirty="0" smtClean="0">
                <a:solidFill>
                  <a:srgbClr val="002060"/>
                </a:solidFill>
              </a:rPr>
              <a:t>чистил Снеговик дорожку?</a:t>
            </a:r>
            <a:endParaRPr lang="ru-RU" sz="5400" b="1" dirty="0">
              <a:solidFill>
                <a:srgbClr val="00206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419872" y="0"/>
            <a:ext cx="204895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u="sng" dirty="0" smtClean="0">
                <a:solidFill>
                  <a:srgbClr val="002060"/>
                </a:solidFill>
              </a:rPr>
              <a:t>Задача.</a:t>
            </a:r>
            <a:endParaRPr lang="ru-RU" sz="4400" b="1" u="sng" dirty="0">
              <a:solidFill>
                <a:srgbClr val="002060"/>
              </a:solidFill>
            </a:endParaRPr>
          </a:p>
        </p:txBody>
      </p:sp>
      <p:pic>
        <p:nvPicPr>
          <p:cNvPr id="12" name="Picture 12" descr="Picture background"/>
          <p:cNvPicPr>
            <a:picLocks noChangeAspect="1" noChangeArrowheads="1"/>
          </p:cNvPicPr>
          <p:nvPr/>
        </p:nvPicPr>
        <p:blipFill>
          <a:blip r:embed="rId3" cstate="print"/>
          <a:srcRect l="33480" t="20746" r="39478" b="19733"/>
          <a:stretch>
            <a:fillRect/>
          </a:stretch>
        </p:blipFill>
        <p:spPr bwMode="auto">
          <a:xfrm>
            <a:off x="0" y="4985792"/>
            <a:ext cx="1512168" cy="187220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360</TotalTime>
  <Words>290</Words>
  <Application>Microsoft Office PowerPoint</Application>
  <PresentationFormat>Экран (4:3)</PresentationFormat>
  <Paragraphs>90</Paragraphs>
  <Slides>15</Slides>
  <Notes>0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Ирина</dc:creator>
  <cp:lastModifiedBy>14</cp:lastModifiedBy>
  <cp:revision>45</cp:revision>
  <dcterms:created xsi:type="dcterms:W3CDTF">2025-12-07T01:48:26Z</dcterms:created>
  <dcterms:modified xsi:type="dcterms:W3CDTF">2025-12-30T02:25:36Z</dcterms:modified>
</cp:coreProperties>
</file>