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6" r:id="rId7"/>
    <p:sldId id="262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6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812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323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33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626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000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926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456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73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814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390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457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747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33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30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803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79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5A00602-AE13-4C8C-816A-E6C7E6ADDD4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DA014-F81B-4F7A-BF92-3D55ABE74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9858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7157" y="396923"/>
            <a:ext cx="10574591" cy="3329581"/>
          </a:xfrm>
        </p:spPr>
        <p:txBody>
          <a:bodyPr/>
          <a:lstStyle/>
          <a:p>
            <a:pPr algn="ctr"/>
            <a:r>
              <a:rPr lang="ru-RU" b="1" i="1" dirty="0" err="1">
                <a:solidFill>
                  <a:srgbClr val="92D050"/>
                </a:solidFill>
                <a:latin typeface="Comic Sans MS" pitchFamily="66" charset="0"/>
              </a:rPr>
              <a:t>Борнуковская</a:t>
            </a:r>
            <a:r>
              <a:rPr lang="ru-RU" b="1" i="1" dirty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ru-RU" b="1" i="1" dirty="0" smtClean="0">
                <a:solidFill>
                  <a:srgbClr val="92D050"/>
                </a:solidFill>
                <a:latin typeface="Comic Sans MS" pitchFamily="66" charset="0"/>
              </a:rPr>
              <a:t/>
            </a:r>
            <a:br>
              <a:rPr lang="ru-RU" b="1" i="1" dirty="0" smtClean="0">
                <a:solidFill>
                  <a:srgbClr val="92D050"/>
                </a:solidFill>
                <a:latin typeface="Comic Sans MS" pitchFamily="66" charset="0"/>
              </a:rPr>
            </a:br>
            <a:r>
              <a:rPr lang="ru-RU" b="1" i="1" dirty="0" smtClean="0">
                <a:solidFill>
                  <a:srgbClr val="92D050"/>
                </a:solidFill>
                <a:latin typeface="Comic Sans MS" pitchFamily="66" charset="0"/>
              </a:rPr>
              <a:t>пещера</a:t>
            </a:r>
            <a:endParaRPr lang="ru-RU" b="1" i="1" dirty="0">
              <a:solidFill>
                <a:srgbClr val="92D05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23462" y="4913857"/>
            <a:ext cx="5868538" cy="861420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Презентацию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algn="just">
              <a:spcBef>
                <a:spcPts val="60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ученики 7 «б» класса: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Кузьмина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Ксения, 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Городскова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Татьяна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98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67535" y="319124"/>
            <a:ext cx="5677468" cy="5735247"/>
          </a:xfrm>
        </p:spPr>
        <p:txBody>
          <a:bodyPr>
            <a:noAutofit/>
          </a:bodyPr>
          <a:lstStyle/>
          <a:p>
            <a:pPr algn="just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Борнуковская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пещера – уникальный геологический памятник природы. Расположена  пещера на правом склоне долины южной ветви р.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Пьяна.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Пещера и земли в окрестностях с.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Борнукова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революции принадлежали купцу–торговцу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Анфилову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Он содержал рабочих, которые разрабатывали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камень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изготовляли левкас и алебастр. Левкас отправляли в Большое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Мурашкино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овчинно-шубный завод. В низине стояло много сараев. Весенние воды Пьяны затапливали их, и тогда для ограждения своего хозяйства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борнуковцы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начали отливать гипсовые доски. Одним из первых этим промыслом занялся мастер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Егорушев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С того времени и пошло новое мастерство. В 20-х годах мастер изготовления досок Кузин начал лить белый кирпич. Ныне многие дома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Борнукова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Ягубовки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Сурадеева сложены из такого гипсового кирпича.</a:t>
            </a:r>
          </a:p>
          <a:p>
            <a:pPr algn="just"/>
            <a:endParaRPr lang="ru-RU" dirty="0"/>
          </a:p>
        </p:txBody>
      </p:sp>
      <p:sp>
        <p:nvSpPr>
          <p:cNvPr id="2" name="AutoShape 2" descr="Картинки по запросу Борнуковская Пещера ангидри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97374"/>
            <a:ext cx="4426566" cy="29510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Картинки по запросу Борнуковская Пещера ангидри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50" y="3932827"/>
            <a:ext cx="4407091" cy="24679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92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476466" y="412387"/>
            <a:ext cx="6045961" cy="590341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настоящее время длина пещеры составляет около 80 м. Пещера представляет собой серию соединённых гротов, спиралью уходящую вниз и влево относительно входа. Первый грот находится недалеко от входа, но попасть в него нелегко. Нужно пролезть сквозь узкую щель, минуя которую попадаешь в первую небольшую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камеру.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неё через вторую не менее узкую щель мы попадаем в главный грот, вытянутый  с юго-запада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северо-восток.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верхней трети пещеры от основного грота, уходящего влево, ответвляется ещё один крупный грот, уходящий вправо и заканчивающийся тупиком</a:t>
            </a:r>
            <a:r>
              <a:rPr lang="ru-RU" dirty="0"/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81" y="4164370"/>
            <a:ext cx="3197690" cy="2395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2" y="358751"/>
            <a:ext cx="2427594" cy="3628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869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7938" y="45048"/>
            <a:ext cx="6033542" cy="6028195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Причудливая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скульптура поверхности стен в сочетании с цветовой гаммой пород и игрой света, порождаемой кристаллами инея, создают у посетителя яркие неповторимые впечатления. В средней части первого грота взору посетителя предоставляются огромные, более двух метров длиной, минерализованные сосульки, нижние концы которых исчезают во мраке колодца в правой части грота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Остроты ощущениям добавляют неожиданно и совершенно бесшумно возникающие из мрака пещеры летучие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мыши.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самом дне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пещеры абсолютный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мрак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тишина.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поверхности сюда не доносится ни звука, не проникает ни один лучик света.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" y="163772"/>
            <a:ext cx="4274166" cy="6571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858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1057" y="549939"/>
            <a:ext cx="5895833" cy="584035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интересно: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Согласно описаниям Палласа, Докучаева и других исследователей, на дне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Борнуковской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пещеры имелось озеро с холодной прозрачной водой, в котором даже водилась рыба. Озеро это, по-видимому, соединялось подземными каналами с другими карстовыми резервуарами или с р. Пьяна – об этом свидетельствует то, что вода р. Пьяна, врывавшаяся бурным потоком в пещеру во время весенних разливов, бесследно исчезала из пещеры. Однако после взрыва 1958 года, произведённого в целях добычи гипса, свод пещеры обвалился, в результате чего она «поднялась» и стала существенно меньше. Исчезли и озерки на дне пещеры, питавшиеся весенними разливами Пьяны, заливавшей весной пещеру через низкий вход.</a:t>
            </a:r>
          </a:p>
          <a:p>
            <a:pPr algn="just"/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23" y="1493080"/>
            <a:ext cx="4224804" cy="3215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677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2943" y="317923"/>
            <a:ext cx="5800299" cy="5840351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Село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Борнуково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издавна славилось своим гипсом, из которого местные жители изготавливали самые разные товары. Академик Л.В. Даль так описывал уникальный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борнуковский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камень: «… чист, как сахар, местами волокнистый, местами прозрачный, как стекло».</a:t>
            </a: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Первые попытки декоративной обработкой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борнуковского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камня были предприняты примерно в середине XIX века. Достоверно известно, что на Нижегородской выставке 1896 года были представлены высокохудожественные работы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борнуковских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мастеров: фигурки людей, животных, гипсовые вазы, пепельницы, пресс-папье, масленки, доски для столов, умывальников.</a:t>
            </a: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начале 30-х годов XX века поделочный гипс привлек внимание лучшего мастера-камнереза Урала, уроженца Нижегородской области П.Л. Шальнова. Он предложил создать в артели камнерезное художественное производство. Так в 1930 году родилась камнерезная фабрика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Борнуковская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пещера».</a:t>
            </a:r>
          </a:p>
          <a:p>
            <a:pPr algn="just"/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03" y="4667428"/>
            <a:ext cx="4285397" cy="12284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66" y="2555330"/>
            <a:ext cx="4109470" cy="1355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66" y="477672"/>
            <a:ext cx="4109470" cy="14330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677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31307" y="226313"/>
            <a:ext cx="5513696" cy="626076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Уже в 1937 году семь изделий мастеров были представлены на Всемирной выставке в Париже. Каждый год приносил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борнуковцам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новые доказательства признания их таланта: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1940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 год – дипломы Всесоюзной выставки камнерезного промысла в Перми.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то время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Борнукове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выпускалось 28 разновидностей чернильных приборов, 29 моделей пепельниц, 48 вариантов фигур и статуэток.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Июнь 1941 года прервал большие планы мастеров-камнерезов. Но уже в 1944 году промысел оживился. В 1945 году коллектив артели участвует в первой послевоенной выставке за рубежом, которая была организована в октябре в Лондоне. Ряд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борнуковских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изделий отправляются на выставки по всему миру: в Европу, Латинскую Америку, Азию, Африку. Камнерезные фигурки с удовольствием раскупали жители Америки, Франции, Англии, Германии, Чехословакии, Японии, Ирландии, Финляндии, Швеции.</a:t>
            </a:r>
          </a:p>
          <a:p>
            <a:pPr algn="just"/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96" y="4500349"/>
            <a:ext cx="4498409" cy="20983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71" y="2190931"/>
            <a:ext cx="3407510" cy="1908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826" y="366571"/>
            <a:ext cx="3124200" cy="1457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710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53" y="1715338"/>
            <a:ext cx="9404723" cy="140053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2D050"/>
                </a:solidFill>
              </a:rPr>
              <a:t>Спасибо за внимание 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905" y="2638188"/>
            <a:ext cx="4885898" cy="3726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529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139</TotalTime>
  <Words>467</Words>
  <Application>Microsoft Office PowerPoint</Application>
  <PresentationFormat>Произвольный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Ион</vt:lpstr>
      <vt:lpstr>Борнуковская  пещера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Борнуковская пещера</dc:title>
  <dc:creator>Пользователь Windows</dc:creator>
  <cp:lastModifiedBy>Админ324</cp:lastModifiedBy>
  <cp:revision>13</cp:revision>
  <dcterms:created xsi:type="dcterms:W3CDTF">2018-01-12T08:28:43Z</dcterms:created>
  <dcterms:modified xsi:type="dcterms:W3CDTF">2018-01-28T18:07:42Z</dcterms:modified>
</cp:coreProperties>
</file>