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sldIdLst>
    <p:sldId id="256" r:id="rId2"/>
    <p:sldId id="259" r:id="rId3"/>
    <p:sldId id="258" r:id="rId4"/>
    <p:sldId id="262" r:id="rId5"/>
    <p:sldId id="263" r:id="rId6"/>
    <p:sldId id="264" r:id="rId7"/>
    <p:sldId id="260" r:id="rId8"/>
    <p:sldId id="261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E29D88-DBEF-4AD3-B481-D835FF18DC83}">
          <p14:sldIdLst>
            <p14:sldId id="256"/>
            <p14:sldId id="259"/>
            <p14:sldId id="258"/>
            <p14:sldId id="262"/>
            <p14:sldId id="263"/>
            <p14:sldId id="264"/>
            <p14:sldId id="260"/>
            <p14:sldId id="261"/>
            <p14:sldId id="265"/>
            <p14:sldId id="266"/>
            <p14:sldId id="267"/>
            <p14:sldId id="268"/>
            <p14:sldId id="269"/>
            <p14:sldId id="271"/>
            <p14:sldId id="270"/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4D7"/>
    <a:srgbClr val="E1C5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F800D4-EF2A-4CDA-A897-B390101FB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3B679A-4FB6-4C0B-BB43-08614E8010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396F27-7C5C-4508-9610-EB6B18FB4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359871-2F26-4E36-BCA6-4113FA3F8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9CA77-4C2D-4273-8B3B-EB08C16B0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972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26E8B-1E23-4321-8929-B9D1DDD4E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074782-E379-41B8-BFC0-507B17F0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CAE23E-9696-4C7C-94CA-79E368F86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61B29C-BA4A-43E0-92FB-255A70E92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802CB5-F5FA-4534-9E6F-4EE92F06F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98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CD073CA-F88F-4F40-A1A2-B269F8BE4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D2C2847-0325-48FA-9429-C8514F0134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88ED05-79D9-4A78-88DA-11DD94445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DCD5A0-B654-48EA-99A3-848E7D293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5420FF-9E78-4D3C-840D-9BD46160E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22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AABEE-2A7E-43C9-97C3-9E593CB1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F27D52-9140-489A-B384-F0AB24F1F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5FE895-1E14-4BC0-BA5C-3FF172F1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68B5FA-5117-4C46-AD99-82D951837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CEB5D5-D72F-43DA-8985-D40D0543A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6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F32D2A-2E5C-4CCE-952F-03772EC9E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929EE6-D8F3-44EE-B0FD-259F5C6C3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810A5C-FDC0-448C-B050-33D337ECD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70189C-1A2E-48F1-BA8F-804AEE4E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80AEF4-E5F0-4D13-8FF4-7201F17E8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884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3A97BC-B6CE-4A29-B1D7-8085B964A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D2693D-2F01-486D-BD1B-82D529994B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265C7F-A9C5-4D47-A1D9-556BAD0869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2779B8-7C4E-44BE-A0F3-CFADA9B9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DFE338-6CF3-489B-850A-80E5F9289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78E78B-0D39-4DAC-9B75-9A95485FB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91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27B43-8897-4B4A-8133-FB56A9E6F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609644-D3AD-4572-A62F-FE0924693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83A226-A070-456B-AD8A-9177247B0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F5E702A-8E42-4655-A58D-1D7136F1D5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62A0A2-2DE7-47A8-B0AB-F2EB4F15C3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0A4B96-D883-4CA7-93DF-81F212928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D8E6439-ECFE-429D-9604-7F91B516C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2327231-F991-4F15-B372-0F75F91D3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00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5A6FB-89D9-43FF-84A8-85A3F981B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A4B2EE-7BB8-476F-A5B4-0DC906933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6A8CD17-A298-43CD-9FC9-11485DE44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8ACE5C-ADC7-4C74-A5CB-0842EF3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5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1DF9288-235D-4C1F-A7FA-967EEEF3B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CC21CAF-720D-49D2-B798-53E62DE7D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49B1A8-062D-4B99-A621-BB9159B55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771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E7061-F84F-411C-B108-6C0E9182A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AAC76-FAD2-4C28-8519-C5F67FE05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3C6DCDD-1762-4E6C-99C4-C6935DAB1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1334C5-C78D-4F4C-8D9A-C561ED49A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892127-BB19-46B4-82A3-6AAF701C3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33D040-B0DE-4DA2-AACA-410A92028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73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B54F6-204C-41C7-91B3-3BCC14678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298D07-533A-4F48-B148-9337E0795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6ED0F84-A82B-4D3D-B044-428E2B1C0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4A18A6-9932-4B69-A0E1-CD7862442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9D2DDE-237F-4DC4-B15F-A310A0F53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054E4E-5776-4D99-BB3E-180F5EDE6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586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D8B45-873A-47A2-8B4D-D251C7CB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C52A99-EBE6-41D8-B595-43E4F9EA7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B4276C-D29D-4E98-94AE-1DFCFD89B2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93796-EE78-4B24-ABE2-985B60D5EF0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704377-A1C4-4D20-B154-9E4DCC118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07BAF9-3DB4-4307-BEC6-D0400AD83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EED8E-20CD-4285-86DF-FE50561C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22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47766EE-4192-4B2D-A5A0-F60F9A5F7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внешний, наклон, холм&#10;&#10;Автоматически созданное описание">
            <a:extLst>
              <a:ext uri="{FF2B5EF4-FFF2-40B4-BE49-F238E27FC236}">
                <a16:creationId xmlns:a16="http://schemas.microsoft.com/office/drawing/2014/main" id="{530DDCA8-395D-499E-A201-764FE5B5E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7"/>
          <a:stretch/>
        </p:blipFill>
        <p:spPr>
          <a:xfrm>
            <a:off x="-3028" y="10"/>
            <a:ext cx="12191980" cy="6857990"/>
          </a:xfrm>
          <a:prstGeom prst="rect">
            <a:avLst/>
          </a:prstGeom>
        </p:spPr>
      </p:pic>
      <p:sp>
        <p:nvSpPr>
          <p:cNvPr id="12" name="Graphic 1">
            <a:extLst>
              <a:ext uri="{FF2B5EF4-FFF2-40B4-BE49-F238E27FC236}">
                <a16:creationId xmlns:a16="http://schemas.microsoft.com/office/drawing/2014/main" id="{D6705569-F545-4F47-A260-A9202826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1969639" y="158592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932F58-9B5F-418E-871F-ED83D9000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5367" y="1316186"/>
            <a:ext cx="7384817" cy="1727964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800" b="1" dirty="0" err="1">
                <a:ln/>
                <a:solidFill>
                  <a:srgbClr val="EC14D7"/>
                </a:solidFill>
                <a:latin typeface="Garamond" panose="02020404030301010803" pitchFamily="18" charset="0"/>
              </a:rPr>
              <a:t>Муми</a:t>
            </a:r>
            <a:r>
              <a:rPr lang="ru-RU" sz="4800" b="1" dirty="0">
                <a:ln/>
                <a:solidFill>
                  <a:srgbClr val="EC14D7"/>
                </a:solidFill>
                <a:latin typeface="Garamond" panose="02020404030301010803" pitchFamily="18" charset="0"/>
              </a:rPr>
              <a:t> Тролль </a:t>
            </a:r>
            <a:br>
              <a:rPr lang="ru-RU" sz="4800" b="1" dirty="0">
                <a:ln/>
                <a:solidFill>
                  <a:srgbClr val="EC14D7"/>
                </a:solidFill>
                <a:latin typeface="Garamond" panose="02020404030301010803" pitchFamily="18" charset="0"/>
              </a:rPr>
            </a:br>
            <a:r>
              <a:rPr lang="ru-RU" sz="4800" b="1" dirty="0">
                <a:ln/>
                <a:solidFill>
                  <a:srgbClr val="EC14D7"/>
                </a:solidFill>
                <a:latin typeface="Garamond" panose="02020404030301010803" pitchFamily="18" charset="0"/>
              </a:rPr>
              <a:t>и скандинавская ходьба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27C877-8C07-4C5A-AE5D-65575569D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4378" y="6108371"/>
            <a:ext cx="4431162" cy="133796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EC14D7"/>
                </a:solidFill>
                <a:latin typeface="+mj-lt"/>
              </a:rPr>
              <a:t>Выполнила Позднякова Е.А.</a:t>
            </a:r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5B1AB23-5512-4786-AB6D-BAD83BB5B4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242" y="3497742"/>
            <a:ext cx="3547066" cy="2044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77243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65ED1-5E0C-4F63-9090-90BA9193F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9B30CD76-A6E9-4251-B43D-84A14A0E0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E105966-0D5E-461A-8C6A-04AC7A0E55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17" y="2477385"/>
            <a:ext cx="3455028" cy="3455028"/>
          </a:xfrm>
        </p:spPr>
      </p:pic>
      <p:pic>
        <p:nvPicPr>
          <p:cNvPr id="8" name="Рисунок 7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D65970B5-19EB-4592-BA03-C267DEDBB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5646" y="4205103"/>
            <a:ext cx="2294860" cy="228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48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CCFE2-18BE-4954-B896-79B81116E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4E860094-7F8A-42D8-8F92-2E5223B3D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E7F793C-791D-4A2F-83B1-088B37B61A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701" y="2568025"/>
            <a:ext cx="3217164" cy="34367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4574ECDB-80A0-4CDA-AFB2-20F4844815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2312" flipH="1">
            <a:off x="4637199" y="4233719"/>
            <a:ext cx="3658665" cy="284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90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внешний, природа, дерев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01EE0FC3-6BFA-4EFB-B066-D24769F68F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Рисунок 6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74C3C939-33D2-42AA-8EF1-8EE7290EFD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2312" flipH="1">
            <a:off x="6783405" y="3580130"/>
            <a:ext cx="667323" cy="51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94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небо, трава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0FE3BF2A-4C21-4B9A-B97C-C59FC543EC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3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Рисунок 6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771273E9-5115-433B-AD39-2DB14D31B3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6936">
            <a:off x="3974137" y="5792181"/>
            <a:ext cx="832113" cy="50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69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CCFE2-18BE-4954-B896-79B81116E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4E860094-7F8A-42D8-8F92-2E5223B3D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7" name="Объект 6" descr="Изображение выглядит как небо&#10;&#10;Автоматически созданное описание">
            <a:extLst>
              <a:ext uri="{FF2B5EF4-FFF2-40B4-BE49-F238E27FC236}">
                <a16:creationId xmlns:a16="http://schemas.microsoft.com/office/drawing/2014/main" id="{8DC509BF-9157-4E4A-9852-A947010A04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070" y="2052213"/>
            <a:ext cx="3109802" cy="3109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выглядит как текст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C6675D11-433D-4C31-8A00-AD8BA9261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82" y="3235491"/>
            <a:ext cx="2854620" cy="285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08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наружный объект, звезда&#10;&#10;Автоматически созданное описание">
            <a:extLst>
              <a:ext uri="{FF2B5EF4-FFF2-40B4-BE49-F238E27FC236}">
                <a16:creationId xmlns:a16="http://schemas.microsoft.com/office/drawing/2014/main" id="{12CE40EE-3B91-4FB6-A86B-DD34165AE2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599279-748A-4D33-8251-D8296CDC8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237" y="1513579"/>
            <a:ext cx="2849526" cy="5067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194289C-E5F4-473E-9DF9-FB7C1650608C}"/>
              </a:ext>
            </a:extLst>
          </p:cNvPr>
          <p:cNvSpPr/>
          <p:nvPr/>
        </p:nvSpPr>
        <p:spPr>
          <a:xfrm>
            <a:off x="1326259" y="0"/>
            <a:ext cx="9539481" cy="1754326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EC14D7"/>
                </a:solidFill>
                <a:effectLst/>
              </a:rPr>
              <a:t>Хотите научиться скандинавской ходьбе?</a:t>
            </a:r>
          </a:p>
        </p:txBody>
      </p:sp>
    </p:spTree>
    <p:extLst>
      <p:ext uri="{BB962C8B-B14F-4D97-AF65-F5344CB8AC3E}">
        <p14:creationId xmlns:p14="http://schemas.microsoft.com/office/powerpoint/2010/main" val="203200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1F792-7683-40A0-B4D7-C84D2D8F6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 descr="Изображение выглядит как наружный объект, звезда&#10;&#10;Автоматически созданное описание">
            <a:extLst>
              <a:ext uri="{FF2B5EF4-FFF2-40B4-BE49-F238E27FC236}">
                <a16:creationId xmlns:a16="http://schemas.microsoft.com/office/drawing/2014/main" id="{5BC04DD1-16E0-4A2C-A2C8-75F87213D1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7"/>
          <a:stretch/>
        </p:blipFill>
        <p:spPr>
          <a:xfrm>
            <a:off x="0" y="1282"/>
            <a:ext cx="12191980" cy="6856718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259FFDA3-BB3C-42E5-B9CF-4DAEEAEB8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8019"/>
            <a:ext cx="5647660" cy="4004856"/>
          </a:xfrm>
          <a:solidFill>
            <a:srgbClr val="E1C5EE"/>
          </a:solidFill>
          <a:effectLst>
            <a:softEdge rad="635000"/>
          </a:effectLst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latin typeface="Garamond" panose="02020404030301010803" pitchFamily="18" charset="0"/>
              </a:rPr>
              <a:t>Правила:</a:t>
            </a:r>
          </a:p>
          <a:p>
            <a:pPr marL="0" indent="0">
              <a:buNone/>
            </a:pPr>
            <a:endParaRPr lang="ru-RU" sz="3600" b="1" dirty="0">
              <a:latin typeface="Garamond" panose="02020404030301010803" pitchFamily="18" charset="0"/>
            </a:endParaRPr>
          </a:p>
          <a:p>
            <a:r>
              <a:rPr lang="ru-RU" b="1" dirty="0">
                <a:latin typeface="Garamond" panose="02020404030301010803" pitchFamily="18" charset="0"/>
              </a:rPr>
              <a:t>Надевать петельку на руку</a:t>
            </a:r>
          </a:p>
          <a:p>
            <a:r>
              <a:rPr lang="ru-RU" b="1" dirty="0">
                <a:latin typeface="Garamond" panose="02020404030301010803" pitchFamily="18" charset="0"/>
              </a:rPr>
              <a:t>Не крутить вокруг себя</a:t>
            </a:r>
          </a:p>
          <a:p>
            <a:r>
              <a:rPr lang="ru-RU" b="1" dirty="0">
                <a:latin typeface="Garamond" panose="02020404030301010803" pitchFamily="18" charset="0"/>
              </a:rPr>
              <a:t>Не направлять на других детей</a:t>
            </a:r>
          </a:p>
          <a:p>
            <a:r>
              <a:rPr lang="ru-RU" b="1" dirty="0">
                <a:latin typeface="Garamond" panose="02020404030301010803" pitchFamily="18" charset="0"/>
              </a:rPr>
              <a:t>Пользоваться аккуратно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9" name="Рисунок 8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18C57226-324B-464D-BCF9-3FAB6697E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6212" flipH="1">
            <a:off x="6253258" y="1038944"/>
            <a:ext cx="6550863" cy="5102095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1130282-9FCA-4B93-9CBD-A7D0BD56BF52}"/>
              </a:ext>
            </a:extLst>
          </p:cNvPr>
          <p:cNvSpPr/>
          <p:nvPr/>
        </p:nvSpPr>
        <p:spPr>
          <a:xfrm>
            <a:off x="446567" y="0"/>
            <a:ext cx="6815471" cy="2585323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EC14D7"/>
                </a:solidFill>
                <a:effectLst/>
              </a:rPr>
              <a:t>Палки для скандинавской ходьбы</a:t>
            </a:r>
          </a:p>
        </p:txBody>
      </p:sp>
      <p:pic>
        <p:nvPicPr>
          <p:cNvPr id="14" name="Рисунок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1487A33-E9B4-4E98-89C9-8E41B7BE9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58539" y="3084332"/>
            <a:ext cx="3550697" cy="377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22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44F78-461B-4481-A22F-88B712AE3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 descr="Изображение выглядит как наружный объект, звезда&#10;&#10;Автоматически созданное описание">
            <a:extLst>
              <a:ext uri="{FF2B5EF4-FFF2-40B4-BE49-F238E27FC236}">
                <a16:creationId xmlns:a16="http://schemas.microsoft.com/office/drawing/2014/main" id="{2CF3CD00-3F0B-45F8-A28A-9C2BF332D7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4AE03B-48C3-48EC-B84E-6DE0BABC227D}"/>
              </a:ext>
            </a:extLst>
          </p:cNvPr>
          <p:cNvSpPr/>
          <p:nvPr/>
        </p:nvSpPr>
        <p:spPr>
          <a:xfrm>
            <a:off x="446567" y="0"/>
            <a:ext cx="6815471" cy="2585323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EC14D7"/>
                </a:solidFill>
                <a:effectLst/>
              </a:rPr>
              <a:t>Техника скандинавской ходьбы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2185E9E-8B28-4523-A0C0-6AC12E47B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2038" y="2304090"/>
            <a:ext cx="4175512" cy="4351338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D578978E-A6AE-4943-8A3C-39E8FB755F66}"/>
              </a:ext>
            </a:extLst>
          </p:cNvPr>
          <p:cNvSpPr txBox="1">
            <a:spLocks/>
          </p:cNvSpPr>
          <p:nvPr/>
        </p:nvSpPr>
        <p:spPr>
          <a:xfrm>
            <a:off x="838200" y="2711302"/>
            <a:ext cx="6264349" cy="4146697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Шаг начинается с пятки и переходит на носок.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Кисти сжимают палки каждый раз при касании земли.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Позади тела свободно отпускаются.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Руки и бедра должны участвовать в скручивающем движении.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Палки нужно ставить на середину шага, 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3600" b="1" dirty="0">
                <a:latin typeface="Garamond" panose="02020404030301010803" pitchFamily="18" charset="0"/>
              </a:rPr>
              <a:t>Разноимённые руки и ноги выносятся одновременно вперед.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61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777EB-6227-4310-B3F5-A94A3584C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 descr="Изображение выглядит как наружный объект, звезда&#10;&#10;Автоматически созданное описание">
            <a:extLst>
              <a:ext uri="{FF2B5EF4-FFF2-40B4-BE49-F238E27FC236}">
                <a16:creationId xmlns:a16="http://schemas.microsoft.com/office/drawing/2014/main" id="{D1DAACBD-EFAC-490E-BE4F-8835CC168B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2972238-283A-4D32-993F-1AE1AF61BD97}"/>
              </a:ext>
            </a:extLst>
          </p:cNvPr>
          <p:cNvSpPr/>
          <p:nvPr/>
        </p:nvSpPr>
        <p:spPr>
          <a:xfrm>
            <a:off x="2216002" y="1229023"/>
            <a:ext cx="7759995" cy="923330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EC14D7"/>
                </a:solidFill>
                <a:effectLst/>
              </a:rPr>
              <a:t>Готовы попробовать?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BE37D18-7A8C-4513-8107-2991AC9E78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814" y="2277705"/>
            <a:ext cx="5324369" cy="399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dla-detej-veselaa-muzyka">
            <a:hlinkClick r:id="" action="ppaction://media"/>
            <a:extLst>
              <a:ext uri="{FF2B5EF4-FFF2-40B4-BE49-F238E27FC236}">
                <a16:creationId xmlns:a16="http://schemas.microsoft.com/office/drawing/2014/main" id="{50D41EB4-EBD8-43AE-BC7C-0C9EEE20B1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14220" y="3138772"/>
            <a:ext cx="1632530" cy="1632530"/>
          </a:xfrm>
          <a:prstGeom prst="rect">
            <a:avLst/>
          </a:prstGeom>
        </p:spPr>
      </p:pic>
      <p:sp>
        <p:nvSpPr>
          <p:cNvPr id="9" name="Стрелка: изогнутая вверх 8">
            <a:extLst>
              <a:ext uri="{FF2B5EF4-FFF2-40B4-BE49-F238E27FC236}">
                <a16:creationId xmlns:a16="http://schemas.microsoft.com/office/drawing/2014/main" id="{D0BB8CD0-77B4-4CB6-B46E-31A770AF76C5}"/>
              </a:ext>
            </a:extLst>
          </p:cNvPr>
          <p:cNvSpPr/>
          <p:nvPr/>
        </p:nvSpPr>
        <p:spPr>
          <a:xfrm>
            <a:off x="8921851" y="4828842"/>
            <a:ext cx="2108291" cy="1241782"/>
          </a:xfrm>
          <a:prstGeom prst="bentUpArrow">
            <a:avLst/>
          </a:prstGeom>
          <a:solidFill>
            <a:srgbClr val="E1C5EE"/>
          </a:solidFill>
          <a:ln>
            <a:solidFill>
              <a:srgbClr val="E1C5EE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C14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660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B16FA-7048-4B81-8C15-8975AB75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4" descr="Изображение выглядит как наружный объект, звезда&#10;&#10;Автоматически созданное описание">
            <a:extLst>
              <a:ext uri="{FF2B5EF4-FFF2-40B4-BE49-F238E27FC236}">
                <a16:creationId xmlns:a16="http://schemas.microsoft.com/office/drawing/2014/main" id="{3DC80FB3-4A1F-4FB4-AFB0-2DFE80A946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77D62F-38ED-4129-86BF-A0C74296DF99}"/>
              </a:ext>
            </a:extLst>
          </p:cNvPr>
          <p:cNvSpPr/>
          <p:nvPr/>
        </p:nvSpPr>
        <p:spPr>
          <a:xfrm>
            <a:off x="1809750" y="1690688"/>
            <a:ext cx="8572499" cy="1107996"/>
          </a:xfrm>
          <a:prstGeom prst="rect">
            <a:avLst/>
          </a:prstGeom>
          <a:solidFill>
            <a:srgbClr val="E1C5EE"/>
          </a:solidFill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6600" b="1" cap="none" spc="0" dirty="0">
                <a:ln/>
                <a:solidFill>
                  <a:srgbClr val="EC14D7"/>
                </a:solidFill>
                <a:effectLst/>
              </a:rPr>
              <a:t>До свидания, ребята!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93BFDD7-1943-4135-9C99-40D3B93AAB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844" y="3086850"/>
            <a:ext cx="5808312" cy="3237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7364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C058966-34F9-44A2-A3C8-DF65C4FD49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06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внешний, небо, снег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8351E763-978F-48EB-B761-E420F00AAC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" r="-1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81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2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DFF618FE-A9E2-4222-BCE6-33784F5CFB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9812CDD-FDCA-4E11-86F0-EBF619836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510" y="2690038"/>
            <a:ext cx="3666268" cy="3429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335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5A5BAAEB-4A58-4B91-9468-E339E5E5D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878ED601-EC20-442F-86BF-BD881DCDB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21" y="1881963"/>
            <a:ext cx="5468558" cy="42637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2838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BFC50456-DE85-4DD3-80C7-23F15A2146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B609CD4-735F-42F3-8538-8856249E4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937" y="2716618"/>
            <a:ext cx="3244850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Знак вопроса со сплошной заливкой">
            <a:extLst>
              <a:ext uri="{FF2B5EF4-FFF2-40B4-BE49-F238E27FC236}">
                <a16:creationId xmlns:a16="http://schemas.microsoft.com/office/drawing/2014/main" id="{8B1BA034-F079-4153-8F9E-78D75F55F7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50865">
            <a:off x="6341139" y="1584473"/>
            <a:ext cx="914400" cy="914400"/>
          </a:xfrm>
          <a:prstGeom prst="rect">
            <a:avLst/>
          </a:prstGeom>
        </p:spPr>
      </p:pic>
      <p:pic>
        <p:nvPicPr>
          <p:cNvPr id="17" name="Рисунок 16" descr="Знак вопроса со сплошной заливкой">
            <a:extLst>
              <a:ext uri="{FF2B5EF4-FFF2-40B4-BE49-F238E27FC236}">
                <a16:creationId xmlns:a16="http://schemas.microsoft.com/office/drawing/2014/main" id="{7230687D-C52C-4E7F-9C5D-17D8500BC1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870739">
            <a:off x="7162799" y="2073791"/>
            <a:ext cx="914400" cy="914400"/>
          </a:xfrm>
          <a:prstGeom prst="rect">
            <a:avLst/>
          </a:prstGeom>
        </p:spPr>
      </p:pic>
      <p:pic>
        <p:nvPicPr>
          <p:cNvPr id="18" name="Рисунок 17" descr="Знак вопроса со сплошной заливкой">
            <a:extLst>
              <a:ext uri="{FF2B5EF4-FFF2-40B4-BE49-F238E27FC236}">
                <a16:creationId xmlns:a16="http://schemas.microsoft.com/office/drawing/2014/main" id="{DA77B1B4-0BE5-4F95-B4BE-17ED2E49B3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0323">
            <a:off x="5259647" y="19219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47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030B4A9A-97A2-45C1-92E3-43EBD7E5C8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15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0E2AD3-599F-4782-AEA2-E532B1FA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CEA1CEBD-9579-4EFF-8D6C-8CA8FD6C1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BA90392-2BB3-4608-B631-E8941BEEDF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558" y="2355971"/>
            <a:ext cx="5391168" cy="38209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529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19F12-7281-4822-BD93-6C66B522C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1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B71522BD-DDBF-4385-A85A-8C082B3EB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B746522-E5F9-4925-BAEC-23487B0CE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01" y="2406686"/>
            <a:ext cx="2702246" cy="3177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7672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96</Words>
  <Application>Microsoft Office PowerPoint</Application>
  <PresentationFormat>Широкоэкранный</PresentationFormat>
  <Paragraphs>19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Garamond</vt:lpstr>
      <vt:lpstr>Тема Office</vt:lpstr>
      <vt:lpstr>Муми Тролль  и скандинавская ходьба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Муми Тролль  и скандинавская ходьба</dc:title>
  <dc:creator>Екатерина Позднякова</dc:creator>
  <cp:lastModifiedBy>Екатерина Позднякова</cp:lastModifiedBy>
  <cp:revision>3</cp:revision>
  <dcterms:created xsi:type="dcterms:W3CDTF">2021-09-06T16:33:45Z</dcterms:created>
  <dcterms:modified xsi:type="dcterms:W3CDTF">2021-10-24T13:29:09Z</dcterms:modified>
</cp:coreProperties>
</file>