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65" r:id="rId3"/>
    <p:sldId id="266" r:id="rId4"/>
    <p:sldId id="278" r:id="rId5"/>
    <p:sldId id="261" r:id="rId6"/>
    <p:sldId id="256" r:id="rId7"/>
    <p:sldId id="257" r:id="rId8"/>
    <p:sldId id="258" r:id="rId9"/>
    <p:sldId id="260" r:id="rId10"/>
    <p:sldId id="259" r:id="rId11"/>
    <p:sldId id="262" r:id="rId12"/>
    <p:sldId id="27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4" autoAdjust="0"/>
    <p:restoredTop sz="94647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6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629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755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530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992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9874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4166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9004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6173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87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4491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74445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8D7EB6D5-7985-4B67-BFCA-1614E18D633A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5386093B-F317-427F-9BFF-05B7C1791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0612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Весенние цветы - первоцветы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(Внеурочная деятельность)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98638" y="475992"/>
            <a:ext cx="4708665" cy="18466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Arial" charset="0"/>
              </a:rPr>
              <a:t>	</a:t>
            </a:r>
            <a:endParaRPr lang="ru-RU" sz="1200" dirty="0"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  <p:sp>
        <p:nvSpPr>
          <p:cNvPr id="15" name="Прямоугольник 9"/>
          <p:cNvSpPr>
            <a:spLocks noChangeArrowheads="1"/>
          </p:cNvSpPr>
          <p:nvPr/>
        </p:nvSpPr>
        <p:spPr bwMode="auto">
          <a:xfrm>
            <a:off x="1397000" y="714375"/>
            <a:ext cx="64153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</a:t>
            </a:r>
          </a:p>
          <a:p>
            <a:pPr algn="ctr" eaLnBrk="0" hangingPunct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«Гимназия № 3» г. Белгорода</a:t>
            </a: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286380" y="4214818"/>
            <a:ext cx="3571900" cy="21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000" dirty="0">
              <a:latin typeface="Calibri" pitchFamily="34" charset="0"/>
            </a:endParaRP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Карпенко Ирина Александровна,</a:t>
            </a:r>
          </a:p>
          <a:p>
            <a:pPr eaLnBrk="1" hangingPunct="1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читель начальных классов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Кочетова Александра Евгеньевна,</a:t>
            </a:r>
          </a:p>
          <a:p>
            <a:pPr eaLnBrk="1" hangingPunct="1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Озерова Светлана Григорьевна,</a:t>
            </a:r>
          </a:p>
          <a:p>
            <a:pPr eaLnBrk="1" hangingPunct="1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i="1" dirty="0">
              <a:latin typeface="Calibri" pitchFamily="34" charset="0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3860800" y="6303963"/>
            <a:ext cx="1422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55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52927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18" y="1556792"/>
            <a:ext cx="6473577" cy="441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11081" y="649267"/>
            <a:ext cx="28658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-120" dirty="0">
                <a:solidFill>
                  <a:srgbClr val="FFC000"/>
                </a:solidFill>
                <a:ea typeface="+mj-ea"/>
                <a:cs typeface="+mj-cs"/>
              </a:rPr>
              <a:t>Калужница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1920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Правила охраны первоцветов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5852" y="1993393"/>
            <a:ext cx="7286648" cy="3766185"/>
          </a:xfrm>
        </p:spPr>
        <p:txBody>
          <a:bodyPr/>
          <a:lstStyle/>
          <a:p>
            <a:r>
              <a:rPr lang="ru-RU" dirty="0" smtClean="0"/>
              <a:t>Не рвите большие букеты!</a:t>
            </a:r>
          </a:p>
          <a:p>
            <a:r>
              <a:rPr lang="ru-RU" dirty="0" smtClean="0"/>
              <a:t>Не губите места произрастания первоцветов!</a:t>
            </a:r>
          </a:p>
          <a:p>
            <a:r>
              <a:rPr lang="ru-RU" dirty="0" smtClean="0"/>
              <a:t>Не вырывайте первоцветы с корнем!</a:t>
            </a:r>
          </a:p>
          <a:p>
            <a:r>
              <a:rPr lang="ru-RU" dirty="0" smtClean="0"/>
              <a:t>Посадите первоцветы в саду и ухаживайте за ними.</a:t>
            </a:r>
          </a:p>
          <a:p>
            <a:r>
              <a:rPr lang="ru-RU" dirty="0" smtClean="0"/>
              <a:t>Расскажите друзьям и близким об охране </a:t>
            </a:r>
          </a:p>
          <a:p>
            <a:pPr marL="0" indent="0">
              <a:buNone/>
            </a:pPr>
            <a:r>
              <a:rPr lang="ru-RU" dirty="0" smtClean="0"/>
              <a:t>  первоцветов.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3765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r>
              <a:rPr lang="ru-RU" b="1" i="1" dirty="0" smtClean="0"/>
              <a:t>Первоцветы ты не рви,</a:t>
            </a:r>
            <a:br>
              <a:rPr lang="ru-RU" b="1" i="1" dirty="0" smtClean="0"/>
            </a:br>
            <a:r>
              <a:rPr lang="ru-RU" b="1" i="1" dirty="0" smtClean="0"/>
              <a:t>Их руками сотвори.</a:t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   </a:t>
            </a:r>
            <a:endParaRPr lang="ru-RU" sz="4000" dirty="0"/>
          </a:p>
        </p:txBody>
      </p:sp>
      <p:pic>
        <p:nvPicPr>
          <p:cNvPr id="1026" name="Picture 2" descr="C:\Users\K208\Downloads\1644845778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85926"/>
            <a:ext cx="4190996" cy="3143247"/>
          </a:xfrm>
          <a:prstGeom prst="rect">
            <a:avLst/>
          </a:prstGeom>
          <a:noFill/>
        </p:spPr>
      </p:pic>
      <p:pic>
        <p:nvPicPr>
          <p:cNvPr id="1027" name="Picture 3" descr="C:\Users\K208\Downloads\16448457785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43050"/>
            <a:ext cx="3714776" cy="4953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81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875881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 rot="20422378">
            <a:off x="1714480" y="2143116"/>
            <a:ext cx="600079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/>
            <a:r>
              <a:rPr lang="ru-RU" sz="8000" b="1" i="1" dirty="0" smtClean="0">
                <a:solidFill>
                  <a:srgbClr val="00B050"/>
                </a:solidFill>
              </a:rPr>
              <a:t>СПАСИБО!</a:t>
            </a:r>
            <a:br>
              <a:rPr lang="ru-RU" sz="8000" b="1" i="1" dirty="0" smtClean="0">
                <a:solidFill>
                  <a:srgbClr val="00B050"/>
                </a:solidFill>
              </a:rPr>
            </a:br>
            <a:r>
              <a:rPr lang="ru-RU" sz="1200" dirty="0">
                <a:solidFill>
                  <a:prstClr val="black"/>
                </a:solidFill>
              </a:rPr>
              <a:t/>
            </a:r>
            <a:br>
              <a:rPr lang="ru-RU" sz="1200" dirty="0">
                <a:solidFill>
                  <a:prstClr val="black"/>
                </a:solidFill>
              </a:rPr>
            </a:b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111917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3807"/>
            <a:ext cx="8572481" cy="6367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99533"/>
            <a:ext cx="4392488" cy="1129267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ПОДСНЕЖНИК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252" y="1772816"/>
            <a:ext cx="4032448" cy="441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0772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533943" cy="630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2307" y="1521295"/>
            <a:ext cx="3744416" cy="481376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47864" y="690298"/>
            <a:ext cx="25112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-120" dirty="0">
                <a:solidFill>
                  <a:srgbClr val="7030A0"/>
                </a:solidFill>
                <a:ea typeface="+mj-ea"/>
                <a:cs typeface="+mj-cs"/>
              </a:rPr>
              <a:t>ЛАНДЫШ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855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784976" cy="64912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75856" y="476672"/>
            <a:ext cx="33843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КРОКУС</a:t>
            </a:r>
            <a:endParaRPr lang="ru-RU" sz="4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134" y="1246113"/>
            <a:ext cx="3744416" cy="48491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349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Ребус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60648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348879"/>
            <a:ext cx="1296144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1" y="1716418"/>
            <a:ext cx="383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,</a:t>
            </a:r>
            <a:endParaRPr lang="ru-RU" sz="6000" b="1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569" y="1686130"/>
            <a:ext cx="3168351" cy="2091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39011"/>
            <a:ext cx="936104" cy="92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38098" y="2155493"/>
            <a:ext cx="2091499" cy="115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028384" y="2994005"/>
            <a:ext cx="3593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 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804248" y="1412776"/>
            <a:ext cx="5822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,,</a:t>
            </a:r>
            <a:endParaRPr lang="ru-RU" sz="6000" b="1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340494"/>
            <a:ext cx="1414661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4836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0873"/>
            <a:ext cx="8424936" cy="672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130425"/>
            <a:ext cx="5544616" cy="1470025"/>
          </a:xfrm>
        </p:spPr>
        <p:txBody>
          <a:bodyPr>
            <a:normAutofit/>
          </a:bodyPr>
          <a:lstStyle/>
          <a:p>
            <a:pPr algn="ctr"/>
            <a:r>
              <a:rPr lang="ru-RU" sz="6600" b="1" smtClean="0">
                <a:solidFill>
                  <a:srgbClr val="7030A0"/>
                </a:solidFill>
              </a:rPr>
              <a:t>Первоцветы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9553"/>
            <a:ext cx="5999568" cy="449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695606"/>
            <a:ext cx="40142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-120" dirty="0">
                <a:solidFill>
                  <a:srgbClr val="FFC000"/>
                </a:solidFill>
                <a:ea typeface="+mj-ea"/>
                <a:cs typeface="+mj-cs"/>
              </a:rPr>
              <a:t>Мать- и- мачеха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30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7576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11725"/>
            <a:ext cx="6014442" cy="454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31840" y="692696"/>
            <a:ext cx="27097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-120" dirty="0">
                <a:solidFill>
                  <a:srgbClr val="7030A0"/>
                </a:solidFill>
                <a:ea typeface="+mj-ea"/>
                <a:cs typeface="+mj-cs"/>
              </a:rPr>
              <a:t>Медуница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0261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66" y="476672"/>
            <a:ext cx="857666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2791"/>
            <a:ext cx="6260356" cy="4604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92775" y="734932"/>
            <a:ext cx="27584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spc="-120" dirty="0">
                <a:solidFill>
                  <a:srgbClr val="84AC9D">
                    <a:lumMod val="75000"/>
                  </a:srgbClr>
                </a:solidFill>
                <a:ea typeface="+mj-ea"/>
                <a:cs typeface="+mj-cs"/>
              </a:rPr>
              <a:t>Ветреница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468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408</TotalTime>
  <Words>105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Метрополия</vt:lpstr>
      <vt:lpstr>Слайд 1</vt:lpstr>
      <vt:lpstr>ПОДСНЕЖНИК</vt:lpstr>
      <vt:lpstr>Слайд 3</vt:lpstr>
      <vt:lpstr>Слайд 4</vt:lpstr>
      <vt:lpstr>Ребус</vt:lpstr>
      <vt:lpstr>Первоцветы</vt:lpstr>
      <vt:lpstr>Слайд 7</vt:lpstr>
      <vt:lpstr>Слайд 8</vt:lpstr>
      <vt:lpstr>Слайд 9</vt:lpstr>
      <vt:lpstr>Слайд 10</vt:lpstr>
      <vt:lpstr>Правила охраны первоцветов</vt:lpstr>
      <vt:lpstr>Первоцветы ты не рви, Их руками сотвори.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KVA</dc:creator>
  <cp:lastModifiedBy>K208</cp:lastModifiedBy>
  <cp:revision>40</cp:revision>
  <dcterms:created xsi:type="dcterms:W3CDTF">2014-10-18T19:54:46Z</dcterms:created>
  <dcterms:modified xsi:type="dcterms:W3CDTF">2022-02-14T15:11:15Z</dcterms:modified>
</cp:coreProperties>
</file>