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08" r:id="rId2"/>
    <p:sldId id="274" r:id="rId3"/>
    <p:sldId id="294" r:id="rId4"/>
    <p:sldId id="277" r:id="rId5"/>
    <p:sldId id="296" r:id="rId6"/>
    <p:sldId id="272" r:id="rId7"/>
    <p:sldId id="273" r:id="rId8"/>
    <p:sldId id="258" r:id="rId9"/>
    <p:sldId id="264" r:id="rId10"/>
    <p:sldId id="299" r:id="rId11"/>
    <p:sldId id="278" r:id="rId12"/>
    <p:sldId id="298" r:id="rId13"/>
    <p:sldId id="300" r:id="rId14"/>
    <p:sldId id="301" r:id="rId15"/>
    <p:sldId id="306" r:id="rId16"/>
    <p:sldId id="305" r:id="rId17"/>
    <p:sldId id="279" r:id="rId18"/>
    <p:sldId id="280" r:id="rId19"/>
    <p:sldId id="281" r:id="rId20"/>
    <p:sldId id="283" r:id="rId21"/>
    <p:sldId id="284" r:id="rId22"/>
    <p:sldId id="285" r:id="rId23"/>
    <p:sldId id="260" r:id="rId24"/>
    <p:sldId id="266" r:id="rId25"/>
    <p:sldId id="286" r:id="rId26"/>
    <p:sldId id="307" r:id="rId27"/>
    <p:sldId id="287" r:id="rId28"/>
    <p:sldId id="289" r:id="rId29"/>
    <p:sldId id="304" r:id="rId30"/>
    <p:sldId id="29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32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BB368-1345-4210-AA3C-E35C238002B6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89DFBD-7ED2-45A1-A531-85EB900B70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733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9DFBD-7ED2-45A1-A531-85EB900B701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9DFBD-7ED2-45A1-A531-85EB900B701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9DFBD-7ED2-45A1-A531-85EB900B701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9DFBD-7ED2-45A1-A531-85EB900B701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9DFBD-7ED2-45A1-A531-85EB900B701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9DFBD-7ED2-45A1-A531-85EB900B701C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9DFBD-7ED2-45A1-A531-85EB900B701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9DFBD-7ED2-45A1-A531-85EB900B701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9DFBD-7ED2-45A1-A531-85EB900B701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8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336CC-20BF-489C-89FB-70E2C8016DFA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D8AB1-8502-4C28-AF13-DAA0F5B9D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6%D0%B8%D0%B2%D0%BE%D1%82%D0%BD%D1%8B%D0%B5" TargetMode="External"/><Relationship Id="rId13" Type="http://schemas.openxmlformats.org/officeDocument/2006/relationships/image" Target="../media/image9.jpeg"/><Relationship Id="rId3" Type="http://schemas.openxmlformats.org/officeDocument/2006/relationships/hyperlink" Target="http://ru.wikipedia.org/wiki/%D0%AD%D0%BA%D0%BE%D0%BB%D0%BE%D0%B3%D0%B8%D1%87%D0%B5%D1%81%D0%BA%D0%B8%D0%B5_%D1%84%D0%B0%D0%BA%D1%82%D0%BE%D1%80%D1%8B" TargetMode="External"/><Relationship Id="rId7" Type="http://schemas.openxmlformats.org/officeDocument/2006/relationships/hyperlink" Target="http://ru.wikipedia.org/wiki/%D0%A0%D0%B0%D1%81%D1%82%D0%B5%D0%BD%D0%B8%D1%8F" TargetMode="External"/><Relationship Id="rId12" Type="http://schemas.openxmlformats.org/officeDocument/2006/relationships/hyperlink" Target="http://ru.wikipedia.org/wiki/%D0%9D%D0%B5%D0%B6%D0%B8%D0%B2%D0%B0%D1%8F_%D0%BF%D1%80%D0%B8%D1%80%D0%BE%D0%B4%D0%B0" TargetMode="External"/><Relationship Id="rId17" Type="http://schemas.openxmlformats.org/officeDocument/2006/relationships/image" Target="../media/image13.jpeg"/><Relationship Id="rId2" Type="http://schemas.openxmlformats.org/officeDocument/2006/relationships/hyperlink" Target="http://ru.wikipedia.org/wiki/%D0%9E%D1%85%D1%80%D0%B0%D0%BD%D0%B0_%D0%BE%D0%BA%D1%80%D1%83%D0%B6%D0%B0%D1%8E%D1%89%D0%B5%D0%B9_%D1%81%D1%80%D0%B5%D0%B4%D1%8B" TargetMode="External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E%D1%85%D1%80%D0%B0%D0%BD%D1%8F%D0%B5%D0%BC%D0%B0%D1%8F_%D0%BF%D1%80%D0%B8%D1%80%D0%BE%D0%B4%D0%BD%D0%B0%D1%8F_%D1%82%D0%B5%D1%80%D1%80%D0%B8%D1%82%D0%BE%D1%80%D0%B8%D1%8F" TargetMode="External"/><Relationship Id="rId11" Type="http://schemas.openxmlformats.org/officeDocument/2006/relationships/hyperlink" Target="http://ru.wikipedia.org/wiki/%D0%96%D0%B8%D0%B2%D0%B0%D1%8F_%D0%BF%D1%80%D0%B8%D1%80%D0%BE%D0%B4%D0%B0" TargetMode="External"/><Relationship Id="rId5" Type="http://schemas.openxmlformats.org/officeDocument/2006/relationships/hyperlink" Target="http://ru.wikipedia.org/wiki/%D0%90%D0%BA%D0%B2%D0%B0%D1%82%D0%BE%D1%80%D0%B8%D1%8F" TargetMode="External"/><Relationship Id="rId15" Type="http://schemas.openxmlformats.org/officeDocument/2006/relationships/image" Target="../media/image11.jpeg"/><Relationship Id="rId10" Type="http://schemas.openxmlformats.org/officeDocument/2006/relationships/hyperlink" Target="http://ru.wikipedia.org/wiki/%D0%9A%D0%BB%D0%B8%D0%BC%D0%B0%D1%82" TargetMode="External"/><Relationship Id="rId4" Type="http://schemas.openxmlformats.org/officeDocument/2006/relationships/hyperlink" Target="http://ru.wikipedia.org/wiki/%D0%A5%D0%BE%D0%B7%D1%8F%D0%B9%D1%81%D1%82%D0%B2%D0%B5%D0%BD%D0%BD%D0%B0%D1%8F_%D0%B4%D0%B5%D1%8F%D1%82%D0%B5%D0%BB%D1%8C%D0%BD%D0%BE%D1%81%D1%82%D1%8C" TargetMode="External"/><Relationship Id="rId9" Type="http://schemas.openxmlformats.org/officeDocument/2006/relationships/hyperlink" Target="http://ru.wikipedia.org/wiki/%D0%A2%D0%B5%D1%80%D1%80%D0%B8%D1%82%D0%BE%D1%80%D0%B8%D1%8F" TargetMode="External"/><Relationship Id="rId1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12776"/>
            <a:ext cx="8229600" cy="3888432"/>
          </a:xfrm>
        </p:spPr>
        <p:txBody>
          <a:bodyPr>
            <a:normAutofit/>
          </a:bodyPr>
          <a:lstStyle/>
          <a:p>
            <a:r>
              <a:rPr lang="ru-RU" dirty="0" smtClean="0"/>
              <a:t>Великий и таинственный -  Байкал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Урок – путешествие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3243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latin typeface="Monotype Corsiva" pitchFamily="66" charset="0"/>
              </a:rPr>
              <a:t>Баргузинский соболь</a:t>
            </a:r>
            <a:endParaRPr lang="ru-RU" sz="5400" b="1" i="1" dirty="0">
              <a:latin typeface="Monotype Corsiva" pitchFamily="66" charset="0"/>
            </a:endParaRPr>
          </a:p>
        </p:txBody>
      </p:sp>
      <p:pic>
        <p:nvPicPr>
          <p:cNvPr id="4" name="Содержимое 3" descr="http://travelask.ru/system/images/files/000/034/918/wysiwyg/1.jpg?1427971307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416824" cy="48965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9552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Флора и фауна заповедника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6" name="Рисунок 5" descr="башмачек крупноцветковы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2276872"/>
            <a:ext cx="2448272" cy="159500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7" name="Рисунок 6" descr="любка двулистна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4509120"/>
            <a:ext cx="2498982" cy="187220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Рисунок 7" descr="родиола розова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933056"/>
            <a:ext cx="1851670" cy="246889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Рисунок 8" descr="орлан-белохвос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1052736"/>
            <a:ext cx="2592288" cy="194421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1" name="Рисунок 10" descr="черношапочный суро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6216" y="4077072"/>
            <a:ext cx="2181622" cy="218162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2" name="Рисунок 11" descr="остромордая лягушк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76256" y="1628800"/>
            <a:ext cx="2054002" cy="137846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0" name="Рисунок 9" descr="черный аист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64088" y="1132226"/>
            <a:ext cx="1776234" cy="230679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683568" y="3068960"/>
            <a:ext cx="198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Орлан - белохвост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08104" y="3501008"/>
            <a:ext cx="14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Черный аист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27784" y="3933056"/>
            <a:ext cx="2977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Башмачок крупноцветковый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19872" y="6381328"/>
            <a:ext cx="1998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Любка двулистная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7544" y="6381328"/>
            <a:ext cx="1852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Родиола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розовая.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08304" y="3068960"/>
            <a:ext cx="1483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Остромордая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лягушка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16216" y="6237312"/>
            <a:ext cx="2436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Черношапочный сурок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Жемчужина Байкала –</a:t>
            </a:r>
            <a:br>
              <a:rPr lang="ru-RU" b="1" i="1" dirty="0" smtClean="0"/>
            </a:br>
            <a:r>
              <a:rPr lang="ru-RU" b="1" i="1" dirty="0" smtClean="0"/>
              <a:t> Баргузинский заповедник</a:t>
            </a:r>
            <a:endParaRPr lang="ru-RU" b="1" i="1" dirty="0"/>
          </a:p>
        </p:txBody>
      </p:sp>
      <p:pic>
        <p:nvPicPr>
          <p:cNvPr id="4" name="Содержимое 3" descr="http://travelask.ru/system/images/files/000/034/919/wysiwyg/2.jpg?142797131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00200"/>
            <a:ext cx="7560840" cy="47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бай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байкало ленский 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1124744"/>
            <a:ext cx="2088232" cy="2370187"/>
          </a:xfrm>
          <a:prstGeom prst="rect">
            <a:avLst/>
          </a:prstGeom>
        </p:spPr>
      </p:pic>
      <p:grpSp>
        <p:nvGrpSpPr>
          <p:cNvPr id="2" name="Группа 5"/>
          <p:cNvGrpSpPr/>
          <p:nvPr/>
        </p:nvGrpSpPr>
        <p:grpSpPr>
          <a:xfrm>
            <a:off x="0" y="4797152"/>
            <a:ext cx="6480721" cy="2060848"/>
            <a:chOff x="0" y="4797152"/>
            <a:chExt cx="6480721" cy="2060848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79512" y="4797152"/>
              <a:ext cx="6192688" cy="1911460"/>
            </a:xfrm>
            <a:prstGeom prst="rect">
              <a:avLst/>
            </a:prstGeom>
            <a:solidFill>
              <a:schemeClr val="lt1">
                <a:alpha val="79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0" y="4841776"/>
              <a:ext cx="6480721" cy="20162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60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Байкало-Ленский</a:t>
              </a:r>
            </a:p>
            <a:p>
              <a:pPr algn="ctr"/>
              <a:r>
                <a:rPr lang="ru-RU" sz="6000" b="1" i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заповедник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-05.jpg"/>
          <p:cNvPicPr>
            <a:picLocks noChangeAspect="1"/>
          </p:cNvPicPr>
          <p:nvPr/>
        </p:nvPicPr>
        <p:blipFill>
          <a:blip r:embed="rId2" cstate="print"/>
          <a:srcRect l="14010" r="253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188640"/>
            <a:ext cx="6192688" cy="2232248"/>
          </a:xfrm>
          <a:prstGeom prst="rect">
            <a:avLst/>
          </a:prstGeom>
          <a:solidFill>
            <a:schemeClr val="lt1">
              <a:alpha val="79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233264"/>
            <a:ext cx="6480721" cy="20162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Байкало-Ленский</a:t>
            </a: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заповедник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39552" y="1988840"/>
            <a:ext cx="5186536" cy="380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Основан в 1986 году, площадь = 660 тыс. га.</a:t>
            </a:r>
          </a:p>
        </p:txBody>
      </p:sp>
      <p:pic>
        <p:nvPicPr>
          <p:cNvPr id="11" name="Рисунок 10" descr="baikal-boats.ru_n_00003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404664"/>
            <a:ext cx="1999634" cy="299695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0" name="Рисунок 9" descr="берег бурых медведей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5429" y="3933056"/>
            <a:ext cx="3778531" cy="252028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5796136" y="6488668"/>
            <a:ext cx="237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Берег бурых медведей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76256" y="3429000"/>
            <a:ext cx="1671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Бурый медведь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travelask.ru/system/images/files/000/034/920/wysiwyg/3.jpg?142797132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4464496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Содержимое 3" descr="http://travelask.ru/system/images/files/000/034/921/wysiwyg/4.jpg?1427971336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996952"/>
            <a:ext cx="4680520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арьин корен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2592288" cy="15975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5" name="Рисунок 4" descr="188b88a99aa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293096"/>
            <a:ext cx="2952328" cy="183782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6" name="Рисунок 5" descr="Tamias_minimu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980728"/>
            <a:ext cx="1666131" cy="192864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7" name="Рисунок 6" descr="talpa.europae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4581128"/>
            <a:ext cx="1950720" cy="130149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Рисунок 7" descr="00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31840" y="1124744"/>
            <a:ext cx="2808312" cy="187220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Рисунок 8" descr="image01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48064" y="2420888"/>
            <a:ext cx="2448272" cy="164787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0" name="Рисунок 9" descr="1281886351_wolf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51920" y="4725144"/>
            <a:ext cx="2736304" cy="1736617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539552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Флора и фауна заповедника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3068960"/>
            <a:ext cx="747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Белка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2708920"/>
            <a:ext cx="1681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Марьин корень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0152" y="4077072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Рысь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5616" y="6165304"/>
            <a:ext cx="781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Кабан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92280" y="5877272"/>
            <a:ext cx="1279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Сибирский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крот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0" y="6381328"/>
            <a:ext cx="678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Волк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96336" y="3068960"/>
            <a:ext cx="112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Бурундук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бай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06" y="0"/>
            <a:ext cx="9048388" cy="6858000"/>
          </a:xfrm>
          <a:prstGeom prst="rect">
            <a:avLst/>
          </a:prstGeom>
        </p:spPr>
      </p:pic>
      <p:pic>
        <p:nvPicPr>
          <p:cNvPr id="8" name="Рисунок 7" descr="байкальский 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19672" y="5733256"/>
            <a:ext cx="1076475" cy="876422"/>
          </a:xfrm>
          <a:prstGeom prst="rect">
            <a:avLst/>
          </a:prstGeom>
        </p:spPr>
      </p:pic>
      <p:grpSp>
        <p:nvGrpSpPr>
          <p:cNvPr id="2" name="Группа 13"/>
          <p:cNvGrpSpPr/>
          <p:nvPr/>
        </p:nvGrpSpPr>
        <p:grpSpPr>
          <a:xfrm>
            <a:off x="179512" y="116632"/>
            <a:ext cx="4824536" cy="1944216"/>
            <a:chOff x="179512" y="116632"/>
            <a:chExt cx="4824536" cy="194421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79512" y="116632"/>
              <a:ext cx="4824536" cy="1944216"/>
            </a:xfrm>
            <a:prstGeom prst="rect">
              <a:avLst/>
            </a:prstGeom>
            <a:solidFill>
              <a:schemeClr val="lt1">
                <a:alpha val="79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51520" y="116632"/>
              <a:ext cx="4687373" cy="193899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60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Байкальский</a:t>
              </a:r>
              <a:r>
                <a:rPr lang="ru-RU" sz="60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</a:p>
            <a:p>
              <a:pPr algn="ctr"/>
              <a:r>
                <a:rPr lang="ru-RU" sz="60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заповедник</a:t>
              </a:r>
              <a:endParaRPr lang="ru-RU" sz="60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16052685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769" y="0"/>
            <a:ext cx="914777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116632"/>
            <a:ext cx="4824536" cy="2382666"/>
          </a:xfrm>
          <a:prstGeom prst="rect">
            <a:avLst/>
          </a:prstGeom>
          <a:solidFill>
            <a:schemeClr val="lt1">
              <a:alpha val="79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16632"/>
            <a:ext cx="468737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Байкальский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заповедник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9888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Создан в 1969 году, площадь = 166 тыс. га.</a:t>
            </a:r>
          </a:p>
        </p:txBody>
      </p:sp>
      <p:pic>
        <p:nvPicPr>
          <p:cNvPr id="10" name="Рисунок 9" descr="Голубая е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3356992"/>
            <a:ext cx="2211710" cy="2948947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1" name="Рисунок 10" descr="тополь душистый 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404664"/>
            <a:ext cx="3168352" cy="23762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20272" y="6309320"/>
            <a:ext cx="1344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Голубая ель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32240" y="2780928"/>
            <a:ext cx="1954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Тополь душистый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верция байкальск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124744"/>
            <a:ext cx="1587925" cy="2437731"/>
          </a:xfrm>
          <a:ln w="38100">
            <a:solidFill>
              <a:schemeClr val="bg1"/>
            </a:solidFill>
          </a:ln>
        </p:spPr>
      </p:pic>
      <p:pic>
        <p:nvPicPr>
          <p:cNvPr id="5" name="Рисунок 4" descr="6b3cf014c4da922154d5be667e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4221088"/>
            <a:ext cx="2984027" cy="223988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6" name="Рисунок 5" descr="собол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1556792"/>
            <a:ext cx="2771800" cy="207885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Рисунок 7" descr="TASS_1392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581128"/>
            <a:ext cx="2664296" cy="183392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Рисунок 8" descr="435_2.132100327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736" y="2060848"/>
            <a:ext cx="1838232" cy="208823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0" name="Рисунок 9" descr="росомаха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5856" y="4581128"/>
            <a:ext cx="2304256" cy="142863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539552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Флора и фауна заповедника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76256" y="3645024"/>
            <a:ext cx="904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Соболь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5616" y="6381328"/>
            <a:ext cx="781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Кабан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1560" y="3645024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Филин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1720" y="4149080"/>
            <a:ext cx="2097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Благородный олень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55976" y="3573016"/>
            <a:ext cx="13820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Сверция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байкальская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60232" y="6488668"/>
            <a:ext cx="1671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Бурый медведь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23928" y="5949280"/>
            <a:ext cx="1103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Росомаха</a:t>
            </a:r>
          </a:p>
        </p:txBody>
      </p:sp>
      <p:pic>
        <p:nvPicPr>
          <p:cNvPr id="19" name="Рисунок 18" descr="филин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3528" y="1340768"/>
            <a:ext cx="1584176" cy="236570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0" y="0"/>
            <a:ext cx="8816529" cy="6858000"/>
            <a:chOff x="0" y="0"/>
            <a:chExt cx="8816529" cy="6858000"/>
          </a:xfrm>
        </p:grpSpPr>
        <p:sp>
          <p:nvSpPr>
            <p:cNvPr id="4" name="Rectangle 6"/>
            <p:cNvSpPr txBox="1">
              <a:spLocks noChangeArrowheads="1"/>
            </p:cNvSpPr>
            <p:nvPr/>
          </p:nvSpPr>
          <p:spPr>
            <a:xfrm>
              <a:off x="4716016" y="548680"/>
              <a:ext cx="4100513" cy="4114800"/>
            </a:xfrm>
            <a:prstGeom prst="rect">
              <a:avLst/>
            </a:prstGeom>
          </p:spPr>
          <p:txBody>
            <a:bodyPr/>
            <a:lstStyle/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А что это такое? Такое голубое,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Холодное, как льдинка, прозрачно, как стекло?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Быть может, это небо за сосны зацепилось,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По скалам покатилось и на землю стекло?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А что это такое, такое золотое,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Блестящее, как зеркало, слепящее глаза?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Быть может, это солнце легло поспать под скалы,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Оно лежит устало, закрыв свои глаза?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А что это такое? Все время в </a:t>
              </a:r>
              <a:r>
                <a:rPr kumimoji="0" lang="ru-RU" b="0" i="1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непокое</a:t>
              </a: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,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Быть может, это туча застряла среди скал?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А это и не туча, а это и не небо, а это и не солнце,</a:t>
              </a:r>
              <a:endPara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1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			А озеро Байкал!</a:t>
              </a:r>
              <a:endPara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342900" marR="0" lvl="0" indent="-342900" algn="r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342900" marR="0" lvl="0" indent="-342900" algn="r" defTabSz="9144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Марк Сергеев.</a:t>
              </a:r>
            </a:p>
          </p:txBody>
        </p:sp>
        <p:pic>
          <p:nvPicPr>
            <p:cNvPr id="6" name="Рисунок 5" descr="сибиречок12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4598848" cy="6858000"/>
            </a:xfrm>
            <a:prstGeom prst="rect">
              <a:avLst/>
            </a:prstGeom>
          </p:spPr>
        </p:pic>
        <p:grpSp>
          <p:nvGrpSpPr>
            <p:cNvPr id="65" name="Группа 64"/>
            <p:cNvGrpSpPr/>
            <p:nvPr/>
          </p:nvGrpSpPr>
          <p:grpSpPr>
            <a:xfrm>
              <a:off x="3059832" y="116632"/>
              <a:ext cx="1584176" cy="1412776"/>
              <a:chOff x="3320876" y="0"/>
              <a:chExt cx="1187450" cy="1184275"/>
            </a:xfrm>
          </p:grpSpPr>
          <p:sp>
            <p:nvSpPr>
              <p:cNvPr id="1029" name="Freeform 5"/>
              <p:cNvSpPr>
                <a:spLocks/>
              </p:cNvSpPr>
              <p:nvPr/>
            </p:nvSpPr>
            <p:spPr bwMode="auto">
              <a:xfrm>
                <a:off x="3320876" y="0"/>
                <a:ext cx="1187450" cy="1184275"/>
              </a:xfrm>
              <a:custGeom>
                <a:avLst/>
                <a:gdLst/>
                <a:ahLst/>
                <a:cxnLst>
                  <a:cxn ang="0">
                    <a:pos x="31" y="650"/>
                  </a:cxn>
                  <a:cxn ang="0">
                    <a:pos x="160" y="682"/>
                  </a:cxn>
                  <a:cxn ang="0">
                    <a:pos x="171" y="741"/>
                  </a:cxn>
                  <a:cxn ang="0">
                    <a:pos x="55" y="910"/>
                  </a:cxn>
                  <a:cxn ang="0">
                    <a:pos x="101" y="1076"/>
                  </a:cxn>
                  <a:cxn ang="0">
                    <a:pos x="205" y="994"/>
                  </a:cxn>
                  <a:cxn ang="0">
                    <a:pos x="267" y="1023"/>
                  </a:cxn>
                  <a:cxn ang="0">
                    <a:pos x="292" y="1075"/>
                  </a:cxn>
                  <a:cxn ang="0">
                    <a:pos x="170" y="1063"/>
                  </a:cxn>
                  <a:cxn ang="0">
                    <a:pos x="233" y="1199"/>
                  </a:cxn>
                  <a:cxn ang="0">
                    <a:pos x="365" y="1226"/>
                  </a:cxn>
                  <a:cxn ang="0">
                    <a:pos x="437" y="1215"/>
                  </a:cxn>
                  <a:cxn ang="0">
                    <a:pos x="364" y="1363"/>
                  </a:cxn>
                  <a:cxn ang="0">
                    <a:pos x="432" y="1379"/>
                  </a:cxn>
                  <a:cxn ang="0">
                    <a:pos x="566" y="1347"/>
                  </a:cxn>
                  <a:cxn ang="0">
                    <a:pos x="634" y="1238"/>
                  </a:cxn>
                  <a:cxn ang="0">
                    <a:pos x="637" y="1335"/>
                  </a:cxn>
                  <a:cxn ang="0">
                    <a:pos x="705" y="1476"/>
                  </a:cxn>
                  <a:cxn ang="0">
                    <a:pos x="770" y="1417"/>
                  </a:cxn>
                  <a:cxn ang="0">
                    <a:pos x="837" y="1286"/>
                  </a:cxn>
                  <a:cxn ang="0">
                    <a:pos x="893" y="1264"/>
                  </a:cxn>
                  <a:cxn ang="0">
                    <a:pos x="927" y="1380"/>
                  </a:cxn>
                  <a:cxn ang="0">
                    <a:pos x="1035" y="1410"/>
                  </a:cxn>
                  <a:cxn ang="0">
                    <a:pos x="1043" y="1336"/>
                  </a:cxn>
                  <a:cxn ang="0">
                    <a:pos x="1060" y="1240"/>
                  </a:cxn>
                  <a:cxn ang="0">
                    <a:pos x="1027" y="1134"/>
                  </a:cxn>
                  <a:cxn ang="0">
                    <a:pos x="1172" y="1105"/>
                  </a:cxn>
                  <a:cxn ang="0">
                    <a:pos x="1199" y="1215"/>
                  </a:cxn>
                  <a:cxn ang="0">
                    <a:pos x="1295" y="1183"/>
                  </a:cxn>
                  <a:cxn ang="0">
                    <a:pos x="1340" y="1092"/>
                  </a:cxn>
                  <a:cxn ang="0">
                    <a:pos x="1216" y="976"/>
                  </a:cxn>
                  <a:cxn ang="0">
                    <a:pos x="1200" y="902"/>
                  </a:cxn>
                  <a:cxn ang="0">
                    <a:pos x="1272" y="886"/>
                  </a:cxn>
                  <a:cxn ang="0">
                    <a:pos x="1350" y="922"/>
                  </a:cxn>
                  <a:cxn ang="0">
                    <a:pos x="1414" y="967"/>
                  </a:cxn>
                  <a:cxn ang="0">
                    <a:pos x="1493" y="943"/>
                  </a:cxn>
                  <a:cxn ang="0">
                    <a:pos x="1466" y="838"/>
                  </a:cxn>
                  <a:cxn ang="0">
                    <a:pos x="1363" y="774"/>
                  </a:cxn>
                  <a:cxn ang="0">
                    <a:pos x="1241" y="670"/>
                  </a:cxn>
                  <a:cxn ang="0">
                    <a:pos x="1298" y="657"/>
                  </a:cxn>
                  <a:cxn ang="0">
                    <a:pos x="1464" y="560"/>
                  </a:cxn>
                  <a:cxn ang="0">
                    <a:pos x="1381" y="459"/>
                  </a:cxn>
                  <a:cxn ang="0">
                    <a:pos x="1314" y="463"/>
                  </a:cxn>
                  <a:cxn ang="0">
                    <a:pos x="1186" y="395"/>
                  </a:cxn>
                  <a:cxn ang="0">
                    <a:pos x="1148" y="338"/>
                  </a:cxn>
                  <a:cxn ang="0">
                    <a:pos x="1163" y="151"/>
                  </a:cxn>
                  <a:cxn ang="0">
                    <a:pos x="1192" y="99"/>
                  </a:cxn>
                  <a:cxn ang="0">
                    <a:pos x="1057" y="55"/>
                  </a:cxn>
                  <a:cxn ang="0">
                    <a:pos x="976" y="180"/>
                  </a:cxn>
                  <a:cxn ang="0">
                    <a:pos x="865" y="184"/>
                  </a:cxn>
                  <a:cxn ang="0">
                    <a:pos x="852" y="21"/>
                  </a:cxn>
                  <a:cxn ang="0">
                    <a:pos x="710" y="123"/>
                  </a:cxn>
                  <a:cxn ang="0">
                    <a:pos x="636" y="171"/>
                  </a:cxn>
                  <a:cxn ang="0">
                    <a:pos x="529" y="0"/>
                  </a:cxn>
                  <a:cxn ang="0">
                    <a:pos x="428" y="64"/>
                  </a:cxn>
                  <a:cxn ang="0">
                    <a:pos x="443" y="163"/>
                  </a:cxn>
                  <a:cxn ang="0">
                    <a:pos x="384" y="347"/>
                  </a:cxn>
                  <a:cxn ang="0">
                    <a:pos x="258" y="295"/>
                  </a:cxn>
                  <a:cxn ang="0">
                    <a:pos x="170" y="286"/>
                  </a:cxn>
                  <a:cxn ang="0">
                    <a:pos x="64" y="346"/>
                  </a:cxn>
                  <a:cxn ang="0">
                    <a:pos x="174" y="469"/>
                  </a:cxn>
                  <a:cxn ang="0">
                    <a:pos x="199" y="526"/>
                  </a:cxn>
                  <a:cxn ang="0">
                    <a:pos x="124" y="560"/>
                  </a:cxn>
                </a:cxnLst>
                <a:rect l="0" t="0" r="r" b="b"/>
                <a:pathLst>
                  <a:path w="1496" h="1493">
                    <a:moveTo>
                      <a:pt x="10" y="528"/>
                    </a:moveTo>
                    <a:lnTo>
                      <a:pt x="7" y="536"/>
                    </a:lnTo>
                    <a:lnTo>
                      <a:pt x="2" y="558"/>
                    </a:lnTo>
                    <a:lnTo>
                      <a:pt x="0" y="587"/>
                    </a:lnTo>
                    <a:lnTo>
                      <a:pt x="7" y="619"/>
                    </a:lnTo>
                    <a:lnTo>
                      <a:pt x="12" y="630"/>
                    </a:lnTo>
                    <a:lnTo>
                      <a:pt x="20" y="641"/>
                    </a:lnTo>
                    <a:lnTo>
                      <a:pt x="31" y="650"/>
                    </a:lnTo>
                    <a:lnTo>
                      <a:pt x="45" y="658"/>
                    </a:lnTo>
                    <a:lnTo>
                      <a:pt x="62" y="665"/>
                    </a:lnTo>
                    <a:lnTo>
                      <a:pt x="81" y="671"/>
                    </a:lnTo>
                    <a:lnTo>
                      <a:pt x="106" y="674"/>
                    </a:lnTo>
                    <a:lnTo>
                      <a:pt x="133" y="675"/>
                    </a:lnTo>
                    <a:lnTo>
                      <a:pt x="137" y="676"/>
                    </a:lnTo>
                    <a:lnTo>
                      <a:pt x="147" y="678"/>
                    </a:lnTo>
                    <a:lnTo>
                      <a:pt x="160" y="682"/>
                    </a:lnTo>
                    <a:lnTo>
                      <a:pt x="176" y="688"/>
                    </a:lnTo>
                    <a:lnTo>
                      <a:pt x="191" y="695"/>
                    </a:lnTo>
                    <a:lnTo>
                      <a:pt x="204" y="705"/>
                    </a:lnTo>
                    <a:lnTo>
                      <a:pt x="212" y="717"/>
                    </a:lnTo>
                    <a:lnTo>
                      <a:pt x="214" y="732"/>
                    </a:lnTo>
                    <a:lnTo>
                      <a:pt x="208" y="733"/>
                    </a:lnTo>
                    <a:lnTo>
                      <a:pt x="193" y="735"/>
                    </a:lnTo>
                    <a:lnTo>
                      <a:pt x="171" y="741"/>
                    </a:lnTo>
                    <a:lnTo>
                      <a:pt x="145" y="749"/>
                    </a:lnTo>
                    <a:lnTo>
                      <a:pt x="117" y="759"/>
                    </a:lnTo>
                    <a:lnTo>
                      <a:pt x="91" y="773"/>
                    </a:lnTo>
                    <a:lnTo>
                      <a:pt x="68" y="790"/>
                    </a:lnTo>
                    <a:lnTo>
                      <a:pt x="53" y="812"/>
                    </a:lnTo>
                    <a:lnTo>
                      <a:pt x="53" y="827"/>
                    </a:lnTo>
                    <a:lnTo>
                      <a:pt x="53" y="865"/>
                    </a:lnTo>
                    <a:lnTo>
                      <a:pt x="55" y="910"/>
                    </a:lnTo>
                    <a:lnTo>
                      <a:pt x="63" y="949"/>
                    </a:lnTo>
                    <a:lnTo>
                      <a:pt x="68" y="968"/>
                    </a:lnTo>
                    <a:lnTo>
                      <a:pt x="76" y="1008"/>
                    </a:lnTo>
                    <a:lnTo>
                      <a:pt x="77" y="1053"/>
                    </a:lnTo>
                    <a:lnTo>
                      <a:pt x="63" y="1082"/>
                    </a:lnTo>
                    <a:lnTo>
                      <a:pt x="68" y="1082"/>
                    </a:lnTo>
                    <a:lnTo>
                      <a:pt x="81" y="1080"/>
                    </a:lnTo>
                    <a:lnTo>
                      <a:pt x="101" y="1076"/>
                    </a:lnTo>
                    <a:lnTo>
                      <a:pt x="124" y="1069"/>
                    </a:lnTo>
                    <a:lnTo>
                      <a:pt x="147" y="1058"/>
                    </a:lnTo>
                    <a:lnTo>
                      <a:pt x="169" y="1042"/>
                    </a:lnTo>
                    <a:lnTo>
                      <a:pt x="185" y="1021"/>
                    </a:lnTo>
                    <a:lnTo>
                      <a:pt x="196" y="992"/>
                    </a:lnTo>
                    <a:lnTo>
                      <a:pt x="197" y="992"/>
                    </a:lnTo>
                    <a:lnTo>
                      <a:pt x="200" y="993"/>
                    </a:lnTo>
                    <a:lnTo>
                      <a:pt x="205" y="994"/>
                    </a:lnTo>
                    <a:lnTo>
                      <a:pt x="212" y="997"/>
                    </a:lnTo>
                    <a:lnTo>
                      <a:pt x="220" y="1000"/>
                    </a:lnTo>
                    <a:lnTo>
                      <a:pt x="227" y="1004"/>
                    </a:lnTo>
                    <a:lnTo>
                      <a:pt x="235" y="1009"/>
                    </a:lnTo>
                    <a:lnTo>
                      <a:pt x="243" y="1015"/>
                    </a:lnTo>
                    <a:lnTo>
                      <a:pt x="251" y="1021"/>
                    </a:lnTo>
                    <a:lnTo>
                      <a:pt x="259" y="1023"/>
                    </a:lnTo>
                    <a:lnTo>
                      <a:pt x="267" y="1023"/>
                    </a:lnTo>
                    <a:lnTo>
                      <a:pt x="276" y="1022"/>
                    </a:lnTo>
                    <a:lnTo>
                      <a:pt x="283" y="1020"/>
                    </a:lnTo>
                    <a:lnTo>
                      <a:pt x="289" y="1017"/>
                    </a:lnTo>
                    <a:lnTo>
                      <a:pt x="294" y="1016"/>
                    </a:lnTo>
                    <a:lnTo>
                      <a:pt x="295" y="1015"/>
                    </a:lnTo>
                    <a:lnTo>
                      <a:pt x="296" y="1029"/>
                    </a:lnTo>
                    <a:lnTo>
                      <a:pt x="297" y="1057"/>
                    </a:lnTo>
                    <a:lnTo>
                      <a:pt x="292" y="1075"/>
                    </a:lnTo>
                    <a:lnTo>
                      <a:pt x="275" y="1062"/>
                    </a:lnTo>
                    <a:lnTo>
                      <a:pt x="273" y="1059"/>
                    </a:lnTo>
                    <a:lnTo>
                      <a:pt x="265" y="1050"/>
                    </a:lnTo>
                    <a:lnTo>
                      <a:pt x="253" y="1039"/>
                    </a:lnTo>
                    <a:lnTo>
                      <a:pt x="237" y="1032"/>
                    </a:lnTo>
                    <a:lnTo>
                      <a:pt x="218" y="1031"/>
                    </a:lnTo>
                    <a:lnTo>
                      <a:pt x="196" y="1040"/>
                    </a:lnTo>
                    <a:lnTo>
                      <a:pt x="170" y="1063"/>
                    </a:lnTo>
                    <a:lnTo>
                      <a:pt x="143" y="1105"/>
                    </a:lnTo>
                    <a:lnTo>
                      <a:pt x="133" y="1145"/>
                    </a:lnTo>
                    <a:lnTo>
                      <a:pt x="205" y="1138"/>
                    </a:lnTo>
                    <a:lnTo>
                      <a:pt x="206" y="1142"/>
                    </a:lnTo>
                    <a:lnTo>
                      <a:pt x="208" y="1151"/>
                    </a:lnTo>
                    <a:lnTo>
                      <a:pt x="214" y="1166"/>
                    </a:lnTo>
                    <a:lnTo>
                      <a:pt x="222" y="1182"/>
                    </a:lnTo>
                    <a:lnTo>
                      <a:pt x="233" y="1199"/>
                    </a:lnTo>
                    <a:lnTo>
                      <a:pt x="246" y="1215"/>
                    </a:lnTo>
                    <a:lnTo>
                      <a:pt x="262" y="1230"/>
                    </a:lnTo>
                    <a:lnTo>
                      <a:pt x="283" y="1240"/>
                    </a:lnTo>
                    <a:lnTo>
                      <a:pt x="297" y="1243"/>
                    </a:lnTo>
                    <a:lnTo>
                      <a:pt x="312" y="1243"/>
                    </a:lnTo>
                    <a:lnTo>
                      <a:pt x="328" y="1241"/>
                    </a:lnTo>
                    <a:lnTo>
                      <a:pt x="345" y="1235"/>
                    </a:lnTo>
                    <a:lnTo>
                      <a:pt x="365" y="1226"/>
                    </a:lnTo>
                    <a:lnTo>
                      <a:pt x="386" y="1212"/>
                    </a:lnTo>
                    <a:lnTo>
                      <a:pt x="408" y="1195"/>
                    </a:lnTo>
                    <a:lnTo>
                      <a:pt x="432" y="1172"/>
                    </a:lnTo>
                    <a:lnTo>
                      <a:pt x="433" y="1174"/>
                    </a:lnTo>
                    <a:lnTo>
                      <a:pt x="437" y="1180"/>
                    </a:lnTo>
                    <a:lnTo>
                      <a:pt x="439" y="1190"/>
                    </a:lnTo>
                    <a:lnTo>
                      <a:pt x="439" y="1202"/>
                    </a:lnTo>
                    <a:lnTo>
                      <a:pt x="437" y="1215"/>
                    </a:lnTo>
                    <a:lnTo>
                      <a:pt x="428" y="1229"/>
                    </a:lnTo>
                    <a:lnTo>
                      <a:pt x="413" y="1243"/>
                    </a:lnTo>
                    <a:lnTo>
                      <a:pt x="389" y="1257"/>
                    </a:lnTo>
                    <a:lnTo>
                      <a:pt x="385" y="1264"/>
                    </a:lnTo>
                    <a:lnTo>
                      <a:pt x="374" y="1285"/>
                    </a:lnTo>
                    <a:lnTo>
                      <a:pt x="365" y="1313"/>
                    </a:lnTo>
                    <a:lnTo>
                      <a:pt x="362" y="1347"/>
                    </a:lnTo>
                    <a:lnTo>
                      <a:pt x="364" y="1363"/>
                    </a:lnTo>
                    <a:lnTo>
                      <a:pt x="369" y="1378"/>
                    </a:lnTo>
                    <a:lnTo>
                      <a:pt x="378" y="1393"/>
                    </a:lnTo>
                    <a:lnTo>
                      <a:pt x="389" y="1408"/>
                    </a:lnTo>
                    <a:lnTo>
                      <a:pt x="392" y="1405"/>
                    </a:lnTo>
                    <a:lnTo>
                      <a:pt x="397" y="1401"/>
                    </a:lnTo>
                    <a:lnTo>
                      <a:pt x="407" y="1394"/>
                    </a:lnTo>
                    <a:lnTo>
                      <a:pt x="418" y="1386"/>
                    </a:lnTo>
                    <a:lnTo>
                      <a:pt x="432" y="1379"/>
                    </a:lnTo>
                    <a:lnTo>
                      <a:pt x="447" y="1374"/>
                    </a:lnTo>
                    <a:lnTo>
                      <a:pt x="463" y="1372"/>
                    </a:lnTo>
                    <a:lnTo>
                      <a:pt x="479" y="1376"/>
                    </a:lnTo>
                    <a:lnTo>
                      <a:pt x="485" y="1376"/>
                    </a:lnTo>
                    <a:lnTo>
                      <a:pt x="499" y="1373"/>
                    </a:lnTo>
                    <a:lnTo>
                      <a:pt x="520" y="1370"/>
                    </a:lnTo>
                    <a:lnTo>
                      <a:pt x="543" y="1361"/>
                    </a:lnTo>
                    <a:lnTo>
                      <a:pt x="566" y="1347"/>
                    </a:lnTo>
                    <a:lnTo>
                      <a:pt x="586" y="1326"/>
                    </a:lnTo>
                    <a:lnTo>
                      <a:pt x="600" y="1296"/>
                    </a:lnTo>
                    <a:lnTo>
                      <a:pt x="606" y="1257"/>
                    </a:lnTo>
                    <a:lnTo>
                      <a:pt x="607" y="1256"/>
                    </a:lnTo>
                    <a:lnTo>
                      <a:pt x="612" y="1251"/>
                    </a:lnTo>
                    <a:lnTo>
                      <a:pt x="619" y="1247"/>
                    </a:lnTo>
                    <a:lnTo>
                      <a:pt x="626" y="1242"/>
                    </a:lnTo>
                    <a:lnTo>
                      <a:pt x="634" y="1238"/>
                    </a:lnTo>
                    <a:lnTo>
                      <a:pt x="641" y="1237"/>
                    </a:lnTo>
                    <a:lnTo>
                      <a:pt x="645" y="1240"/>
                    </a:lnTo>
                    <a:lnTo>
                      <a:pt x="649" y="1248"/>
                    </a:lnTo>
                    <a:lnTo>
                      <a:pt x="648" y="1252"/>
                    </a:lnTo>
                    <a:lnTo>
                      <a:pt x="645" y="1265"/>
                    </a:lnTo>
                    <a:lnTo>
                      <a:pt x="642" y="1283"/>
                    </a:lnTo>
                    <a:lnTo>
                      <a:pt x="638" y="1308"/>
                    </a:lnTo>
                    <a:lnTo>
                      <a:pt x="637" y="1335"/>
                    </a:lnTo>
                    <a:lnTo>
                      <a:pt x="639" y="1364"/>
                    </a:lnTo>
                    <a:lnTo>
                      <a:pt x="645" y="1393"/>
                    </a:lnTo>
                    <a:lnTo>
                      <a:pt x="656" y="1422"/>
                    </a:lnTo>
                    <a:lnTo>
                      <a:pt x="663" y="1434"/>
                    </a:lnTo>
                    <a:lnTo>
                      <a:pt x="671" y="1446"/>
                    </a:lnTo>
                    <a:lnTo>
                      <a:pt x="681" y="1457"/>
                    </a:lnTo>
                    <a:lnTo>
                      <a:pt x="692" y="1467"/>
                    </a:lnTo>
                    <a:lnTo>
                      <a:pt x="705" y="1476"/>
                    </a:lnTo>
                    <a:lnTo>
                      <a:pt x="721" y="1483"/>
                    </a:lnTo>
                    <a:lnTo>
                      <a:pt x="737" y="1488"/>
                    </a:lnTo>
                    <a:lnTo>
                      <a:pt x="757" y="1493"/>
                    </a:lnTo>
                    <a:lnTo>
                      <a:pt x="757" y="1488"/>
                    </a:lnTo>
                    <a:lnTo>
                      <a:pt x="758" y="1477"/>
                    </a:lnTo>
                    <a:lnTo>
                      <a:pt x="760" y="1460"/>
                    </a:lnTo>
                    <a:lnTo>
                      <a:pt x="764" y="1439"/>
                    </a:lnTo>
                    <a:lnTo>
                      <a:pt x="770" y="1417"/>
                    </a:lnTo>
                    <a:lnTo>
                      <a:pt x="777" y="1397"/>
                    </a:lnTo>
                    <a:lnTo>
                      <a:pt x="787" y="1380"/>
                    </a:lnTo>
                    <a:lnTo>
                      <a:pt x="800" y="1370"/>
                    </a:lnTo>
                    <a:lnTo>
                      <a:pt x="802" y="1365"/>
                    </a:lnTo>
                    <a:lnTo>
                      <a:pt x="809" y="1352"/>
                    </a:lnTo>
                    <a:lnTo>
                      <a:pt x="818" y="1333"/>
                    </a:lnTo>
                    <a:lnTo>
                      <a:pt x="827" y="1310"/>
                    </a:lnTo>
                    <a:lnTo>
                      <a:pt x="837" y="1286"/>
                    </a:lnTo>
                    <a:lnTo>
                      <a:pt x="842" y="1260"/>
                    </a:lnTo>
                    <a:lnTo>
                      <a:pt x="843" y="1237"/>
                    </a:lnTo>
                    <a:lnTo>
                      <a:pt x="838" y="1219"/>
                    </a:lnTo>
                    <a:lnTo>
                      <a:pt x="841" y="1220"/>
                    </a:lnTo>
                    <a:lnTo>
                      <a:pt x="852" y="1226"/>
                    </a:lnTo>
                    <a:lnTo>
                      <a:pt x="865" y="1234"/>
                    </a:lnTo>
                    <a:lnTo>
                      <a:pt x="880" y="1247"/>
                    </a:lnTo>
                    <a:lnTo>
                      <a:pt x="893" y="1264"/>
                    </a:lnTo>
                    <a:lnTo>
                      <a:pt x="903" y="1285"/>
                    </a:lnTo>
                    <a:lnTo>
                      <a:pt x="908" y="1311"/>
                    </a:lnTo>
                    <a:lnTo>
                      <a:pt x="905" y="1342"/>
                    </a:lnTo>
                    <a:lnTo>
                      <a:pt x="905" y="1344"/>
                    </a:lnTo>
                    <a:lnTo>
                      <a:pt x="907" y="1350"/>
                    </a:lnTo>
                    <a:lnTo>
                      <a:pt x="912" y="1358"/>
                    </a:lnTo>
                    <a:lnTo>
                      <a:pt x="917" y="1369"/>
                    </a:lnTo>
                    <a:lnTo>
                      <a:pt x="927" y="1380"/>
                    </a:lnTo>
                    <a:lnTo>
                      <a:pt x="938" y="1391"/>
                    </a:lnTo>
                    <a:lnTo>
                      <a:pt x="954" y="1400"/>
                    </a:lnTo>
                    <a:lnTo>
                      <a:pt x="974" y="1407"/>
                    </a:lnTo>
                    <a:lnTo>
                      <a:pt x="984" y="1409"/>
                    </a:lnTo>
                    <a:lnTo>
                      <a:pt x="996" y="1410"/>
                    </a:lnTo>
                    <a:lnTo>
                      <a:pt x="1007" y="1411"/>
                    </a:lnTo>
                    <a:lnTo>
                      <a:pt x="1021" y="1411"/>
                    </a:lnTo>
                    <a:lnTo>
                      <a:pt x="1035" y="1410"/>
                    </a:lnTo>
                    <a:lnTo>
                      <a:pt x="1051" y="1407"/>
                    </a:lnTo>
                    <a:lnTo>
                      <a:pt x="1067" y="1403"/>
                    </a:lnTo>
                    <a:lnTo>
                      <a:pt x="1084" y="1399"/>
                    </a:lnTo>
                    <a:lnTo>
                      <a:pt x="1081" y="1395"/>
                    </a:lnTo>
                    <a:lnTo>
                      <a:pt x="1073" y="1386"/>
                    </a:lnTo>
                    <a:lnTo>
                      <a:pt x="1061" y="1372"/>
                    </a:lnTo>
                    <a:lnTo>
                      <a:pt x="1051" y="1355"/>
                    </a:lnTo>
                    <a:lnTo>
                      <a:pt x="1043" y="1336"/>
                    </a:lnTo>
                    <a:lnTo>
                      <a:pt x="1041" y="1317"/>
                    </a:lnTo>
                    <a:lnTo>
                      <a:pt x="1045" y="1297"/>
                    </a:lnTo>
                    <a:lnTo>
                      <a:pt x="1060" y="1280"/>
                    </a:lnTo>
                    <a:lnTo>
                      <a:pt x="1061" y="1278"/>
                    </a:lnTo>
                    <a:lnTo>
                      <a:pt x="1063" y="1272"/>
                    </a:lnTo>
                    <a:lnTo>
                      <a:pt x="1064" y="1264"/>
                    </a:lnTo>
                    <a:lnTo>
                      <a:pt x="1064" y="1252"/>
                    </a:lnTo>
                    <a:lnTo>
                      <a:pt x="1060" y="1240"/>
                    </a:lnTo>
                    <a:lnTo>
                      <a:pt x="1054" y="1227"/>
                    </a:lnTo>
                    <a:lnTo>
                      <a:pt x="1043" y="1213"/>
                    </a:lnTo>
                    <a:lnTo>
                      <a:pt x="1027" y="1200"/>
                    </a:lnTo>
                    <a:lnTo>
                      <a:pt x="1023" y="1194"/>
                    </a:lnTo>
                    <a:lnTo>
                      <a:pt x="1018" y="1177"/>
                    </a:lnTo>
                    <a:lnTo>
                      <a:pt x="1015" y="1157"/>
                    </a:lnTo>
                    <a:lnTo>
                      <a:pt x="1022" y="1134"/>
                    </a:lnTo>
                    <a:lnTo>
                      <a:pt x="1027" y="1134"/>
                    </a:lnTo>
                    <a:lnTo>
                      <a:pt x="1039" y="1135"/>
                    </a:lnTo>
                    <a:lnTo>
                      <a:pt x="1058" y="1135"/>
                    </a:lnTo>
                    <a:lnTo>
                      <a:pt x="1080" y="1134"/>
                    </a:lnTo>
                    <a:lnTo>
                      <a:pt x="1104" y="1130"/>
                    </a:lnTo>
                    <a:lnTo>
                      <a:pt x="1128" y="1126"/>
                    </a:lnTo>
                    <a:lnTo>
                      <a:pt x="1151" y="1118"/>
                    </a:lnTo>
                    <a:lnTo>
                      <a:pt x="1170" y="1105"/>
                    </a:lnTo>
                    <a:lnTo>
                      <a:pt x="1172" y="1105"/>
                    </a:lnTo>
                    <a:lnTo>
                      <a:pt x="1179" y="1106"/>
                    </a:lnTo>
                    <a:lnTo>
                      <a:pt x="1187" y="1111"/>
                    </a:lnTo>
                    <a:lnTo>
                      <a:pt x="1195" y="1118"/>
                    </a:lnTo>
                    <a:lnTo>
                      <a:pt x="1202" y="1131"/>
                    </a:lnTo>
                    <a:lnTo>
                      <a:pt x="1205" y="1151"/>
                    </a:lnTo>
                    <a:lnTo>
                      <a:pt x="1204" y="1179"/>
                    </a:lnTo>
                    <a:lnTo>
                      <a:pt x="1196" y="1215"/>
                    </a:lnTo>
                    <a:lnTo>
                      <a:pt x="1199" y="1215"/>
                    </a:lnTo>
                    <a:lnTo>
                      <a:pt x="1204" y="1215"/>
                    </a:lnTo>
                    <a:lnTo>
                      <a:pt x="1214" y="1215"/>
                    </a:lnTo>
                    <a:lnTo>
                      <a:pt x="1226" y="1213"/>
                    </a:lnTo>
                    <a:lnTo>
                      <a:pt x="1240" y="1211"/>
                    </a:lnTo>
                    <a:lnTo>
                      <a:pt x="1255" y="1206"/>
                    </a:lnTo>
                    <a:lnTo>
                      <a:pt x="1270" y="1199"/>
                    </a:lnTo>
                    <a:lnTo>
                      <a:pt x="1286" y="1190"/>
                    </a:lnTo>
                    <a:lnTo>
                      <a:pt x="1295" y="1183"/>
                    </a:lnTo>
                    <a:lnTo>
                      <a:pt x="1303" y="1175"/>
                    </a:lnTo>
                    <a:lnTo>
                      <a:pt x="1312" y="1166"/>
                    </a:lnTo>
                    <a:lnTo>
                      <a:pt x="1320" y="1154"/>
                    </a:lnTo>
                    <a:lnTo>
                      <a:pt x="1327" y="1142"/>
                    </a:lnTo>
                    <a:lnTo>
                      <a:pt x="1332" y="1128"/>
                    </a:lnTo>
                    <a:lnTo>
                      <a:pt x="1337" y="1113"/>
                    </a:lnTo>
                    <a:lnTo>
                      <a:pt x="1340" y="1096"/>
                    </a:lnTo>
                    <a:lnTo>
                      <a:pt x="1340" y="1092"/>
                    </a:lnTo>
                    <a:lnTo>
                      <a:pt x="1339" y="1084"/>
                    </a:lnTo>
                    <a:lnTo>
                      <a:pt x="1336" y="1073"/>
                    </a:lnTo>
                    <a:lnTo>
                      <a:pt x="1329" y="1057"/>
                    </a:lnTo>
                    <a:lnTo>
                      <a:pt x="1314" y="1038"/>
                    </a:lnTo>
                    <a:lnTo>
                      <a:pt x="1292" y="1019"/>
                    </a:lnTo>
                    <a:lnTo>
                      <a:pt x="1261" y="998"/>
                    </a:lnTo>
                    <a:lnTo>
                      <a:pt x="1217" y="978"/>
                    </a:lnTo>
                    <a:lnTo>
                      <a:pt x="1216" y="976"/>
                    </a:lnTo>
                    <a:lnTo>
                      <a:pt x="1211" y="969"/>
                    </a:lnTo>
                    <a:lnTo>
                      <a:pt x="1205" y="960"/>
                    </a:lnTo>
                    <a:lnTo>
                      <a:pt x="1201" y="948"/>
                    </a:lnTo>
                    <a:lnTo>
                      <a:pt x="1195" y="937"/>
                    </a:lnTo>
                    <a:lnTo>
                      <a:pt x="1193" y="924"/>
                    </a:lnTo>
                    <a:lnTo>
                      <a:pt x="1193" y="913"/>
                    </a:lnTo>
                    <a:lnTo>
                      <a:pt x="1197" y="902"/>
                    </a:lnTo>
                    <a:lnTo>
                      <a:pt x="1200" y="902"/>
                    </a:lnTo>
                    <a:lnTo>
                      <a:pt x="1205" y="903"/>
                    </a:lnTo>
                    <a:lnTo>
                      <a:pt x="1214" y="903"/>
                    </a:lnTo>
                    <a:lnTo>
                      <a:pt x="1224" y="903"/>
                    </a:lnTo>
                    <a:lnTo>
                      <a:pt x="1235" y="902"/>
                    </a:lnTo>
                    <a:lnTo>
                      <a:pt x="1247" y="900"/>
                    </a:lnTo>
                    <a:lnTo>
                      <a:pt x="1259" y="895"/>
                    </a:lnTo>
                    <a:lnTo>
                      <a:pt x="1269" y="887"/>
                    </a:lnTo>
                    <a:lnTo>
                      <a:pt x="1272" y="886"/>
                    </a:lnTo>
                    <a:lnTo>
                      <a:pt x="1280" y="885"/>
                    </a:lnTo>
                    <a:lnTo>
                      <a:pt x="1292" y="883"/>
                    </a:lnTo>
                    <a:lnTo>
                      <a:pt x="1306" y="883"/>
                    </a:lnTo>
                    <a:lnTo>
                      <a:pt x="1320" y="885"/>
                    </a:lnTo>
                    <a:lnTo>
                      <a:pt x="1333" y="892"/>
                    </a:lnTo>
                    <a:lnTo>
                      <a:pt x="1344" y="903"/>
                    </a:lnTo>
                    <a:lnTo>
                      <a:pt x="1350" y="921"/>
                    </a:lnTo>
                    <a:lnTo>
                      <a:pt x="1350" y="922"/>
                    </a:lnTo>
                    <a:lnTo>
                      <a:pt x="1352" y="926"/>
                    </a:lnTo>
                    <a:lnTo>
                      <a:pt x="1355" y="933"/>
                    </a:lnTo>
                    <a:lnTo>
                      <a:pt x="1361" y="941"/>
                    </a:lnTo>
                    <a:lnTo>
                      <a:pt x="1368" y="948"/>
                    </a:lnTo>
                    <a:lnTo>
                      <a:pt x="1377" y="956"/>
                    </a:lnTo>
                    <a:lnTo>
                      <a:pt x="1390" y="962"/>
                    </a:lnTo>
                    <a:lnTo>
                      <a:pt x="1406" y="966"/>
                    </a:lnTo>
                    <a:lnTo>
                      <a:pt x="1414" y="967"/>
                    </a:lnTo>
                    <a:lnTo>
                      <a:pt x="1423" y="967"/>
                    </a:lnTo>
                    <a:lnTo>
                      <a:pt x="1434" y="966"/>
                    </a:lnTo>
                    <a:lnTo>
                      <a:pt x="1444" y="963"/>
                    </a:lnTo>
                    <a:lnTo>
                      <a:pt x="1456" y="961"/>
                    </a:lnTo>
                    <a:lnTo>
                      <a:pt x="1468" y="956"/>
                    </a:lnTo>
                    <a:lnTo>
                      <a:pt x="1482" y="952"/>
                    </a:lnTo>
                    <a:lnTo>
                      <a:pt x="1496" y="945"/>
                    </a:lnTo>
                    <a:lnTo>
                      <a:pt x="1493" y="943"/>
                    </a:lnTo>
                    <a:lnTo>
                      <a:pt x="1486" y="936"/>
                    </a:lnTo>
                    <a:lnTo>
                      <a:pt x="1475" y="925"/>
                    </a:lnTo>
                    <a:lnTo>
                      <a:pt x="1466" y="913"/>
                    </a:lnTo>
                    <a:lnTo>
                      <a:pt x="1458" y="896"/>
                    </a:lnTo>
                    <a:lnTo>
                      <a:pt x="1453" y="879"/>
                    </a:lnTo>
                    <a:lnTo>
                      <a:pt x="1456" y="860"/>
                    </a:lnTo>
                    <a:lnTo>
                      <a:pt x="1467" y="840"/>
                    </a:lnTo>
                    <a:lnTo>
                      <a:pt x="1466" y="838"/>
                    </a:lnTo>
                    <a:lnTo>
                      <a:pt x="1461" y="831"/>
                    </a:lnTo>
                    <a:lnTo>
                      <a:pt x="1453" y="822"/>
                    </a:lnTo>
                    <a:lnTo>
                      <a:pt x="1443" y="810"/>
                    </a:lnTo>
                    <a:lnTo>
                      <a:pt x="1429" y="800"/>
                    </a:lnTo>
                    <a:lnTo>
                      <a:pt x="1412" y="788"/>
                    </a:lnTo>
                    <a:lnTo>
                      <a:pt x="1391" y="780"/>
                    </a:lnTo>
                    <a:lnTo>
                      <a:pt x="1368" y="774"/>
                    </a:lnTo>
                    <a:lnTo>
                      <a:pt x="1363" y="774"/>
                    </a:lnTo>
                    <a:lnTo>
                      <a:pt x="1350" y="772"/>
                    </a:lnTo>
                    <a:lnTo>
                      <a:pt x="1331" y="767"/>
                    </a:lnTo>
                    <a:lnTo>
                      <a:pt x="1309" y="759"/>
                    </a:lnTo>
                    <a:lnTo>
                      <a:pt x="1287" y="747"/>
                    </a:lnTo>
                    <a:lnTo>
                      <a:pt x="1267" y="728"/>
                    </a:lnTo>
                    <a:lnTo>
                      <a:pt x="1250" y="704"/>
                    </a:lnTo>
                    <a:lnTo>
                      <a:pt x="1240" y="671"/>
                    </a:lnTo>
                    <a:lnTo>
                      <a:pt x="1241" y="670"/>
                    </a:lnTo>
                    <a:lnTo>
                      <a:pt x="1244" y="666"/>
                    </a:lnTo>
                    <a:lnTo>
                      <a:pt x="1247" y="661"/>
                    </a:lnTo>
                    <a:lnTo>
                      <a:pt x="1253" y="656"/>
                    </a:lnTo>
                    <a:lnTo>
                      <a:pt x="1260" y="652"/>
                    </a:lnTo>
                    <a:lnTo>
                      <a:pt x="1268" y="650"/>
                    </a:lnTo>
                    <a:lnTo>
                      <a:pt x="1279" y="651"/>
                    </a:lnTo>
                    <a:lnTo>
                      <a:pt x="1292" y="656"/>
                    </a:lnTo>
                    <a:lnTo>
                      <a:pt x="1298" y="657"/>
                    </a:lnTo>
                    <a:lnTo>
                      <a:pt x="1314" y="659"/>
                    </a:lnTo>
                    <a:lnTo>
                      <a:pt x="1337" y="660"/>
                    </a:lnTo>
                    <a:lnTo>
                      <a:pt x="1363" y="659"/>
                    </a:lnTo>
                    <a:lnTo>
                      <a:pt x="1392" y="653"/>
                    </a:lnTo>
                    <a:lnTo>
                      <a:pt x="1420" y="641"/>
                    </a:lnTo>
                    <a:lnTo>
                      <a:pt x="1442" y="620"/>
                    </a:lnTo>
                    <a:lnTo>
                      <a:pt x="1458" y="588"/>
                    </a:lnTo>
                    <a:lnTo>
                      <a:pt x="1464" y="560"/>
                    </a:lnTo>
                    <a:lnTo>
                      <a:pt x="1464" y="527"/>
                    </a:lnTo>
                    <a:lnTo>
                      <a:pt x="1457" y="486"/>
                    </a:lnTo>
                    <a:lnTo>
                      <a:pt x="1444" y="439"/>
                    </a:lnTo>
                    <a:lnTo>
                      <a:pt x="1392" y="395"/>
                    </a:lnTo>
                    <a:lnTo>
                      <a:pt x="1392" y="401"/>
                    </a:lnTo>
                    <a:lnTo>
                      <a:pt x="1390" y="416"/>
                    </a:lnTo>
                    <a:lnTo>
                      <a:pt x="1386" y="437"/>
                    </a:lnTo>
                    <a:lnTo>
                      <a:pt x="1381" y="459"/>
                    </a:lnTo>
                    <a:lnTo>
                      <a:pt x="1374" y="480"/>
                    </a:lnTo>
                    <a:lnTo>
                      <a:pt x="1363" y="493"/>
                    </a:lnTo>
                    <a:lnTo>
                      <a:pt x="1351" y="499"/>
                    </a:lnTo>
                    <a:lnTo>
                      <a:pt x="1335" y="491"/>
                    </a:lnTo>
                    <a:lnTo>
                      <a:pt x="1333" y="489"/>
                    </a:lnTo>
                    <a:lnTo>
                      <a:pt x="1329" y="483"/>
                    </a:lnTo>
                    <a:lnTo>
                      <a:pt x="1323" y="474"/>
                    </a:lnTo>
                    <a:lnTo>
                      <a:pt x="1314" y="463"/>
                    </a:lnTo>
                    <a:lnTo>
                      <a:pt x="1302" y="451"/>
                    </a:lnTo>
                    <a:lnTo>
                      <a:pt x="1288" y="438"/>
                    </a:lnTo>
                    <a:lnTo>
                      <a:pt x="1274" y="427"/>
                    </a:lnTo>
                    <a:lnTo>
                      <a:pt x="1255" y="415"/>
                    </a:lnTo>
                    <a:lnTo>
                      <a:pt x="1239" y="407"/>
                    </a:lnTo>
                    <a:lnTo>
                      <a:pt x="1223" y="401"/>
                    </a:lnTo>
                    <a:lnTo>
                      <a:pt x="1204" y="397"/>
                    </a:lnTo>
                    <a:lnTo>
                      <a:pt x="1186" y="395"/>
                    </a:lnTo>
                    <a:lnTo>
                      <a:pt x="1165" y="397"/>
                    </a:lnTo>
                    <a:lnTo>
                      <a:pt x="1144" y="400"/>
                    </a:lnTo>
                    <a:lnTo>
                      <a:pt x="1121" y="408"/>
                    </a:lnTo>
                    <a:lnTo>
                      <a:pt x="1098" y="421"/>
                    </a:lnTo>
                    <a:lnTo>
                      <a:pt x="1103" y="415"/>
                    </a:lnTo>
                    <a:lnTo>
                      <a:pt x="1116" y="397"/>
                    </a:lnTo>
                    <a:lnTo>
                      <a:pt x="1132" y="370"/>
                    </a:lnTo>
                    <a:lnTo>
                      <a:pt x="1148" y="338"/>
                    </a:lnTo>
                    <a:lnTo>
                      <a:pt x="1161" y="300"/>
                    </a:lnTo>
                    <a:lnTo>
                      <a:pt x="1166" y="260"/>
                    </a:lnTo>
                    <a:lnTo>
                      <a:pt x="1161" y="218"/>
                    </a:lnTo>
                    <a:lnTo>
                      <a:pt x="1141" y="179"/>
                    </a:lnTo>
                    <a:lnTo>
                      <a:pt x="1142" y="177"/>
                    </a:lnTo>
                    <a:lnTo>
                      <a:pt x="1147" y="170"/>
                    </a:lnTo>
                    <a:lnTo>
                      <a:pt x="1154" y="162"/>
                    </a:lnTo>
                    <a:lnTo>
                      <a:pt x="1163" y="151"/>
                    </a:lnTo>
                    <a:lnTo>
                      <a:pt x="1172" y="141"/>
                    </a:lnTo>
                    <a:lnTo>
                      <a:pt x="1184" y="133"/>
                    </a:lnTo>
                    <a:lnTo>
                      <a:pt x="1194" y="128"/>
                    </a:lnTo>
                    <a:lnTo>
                      <a:pt x="1205" y="127"/>
                    </a:lnTo>
                    <a:lnTo>
                      <a:pt x="1205" y="125"/>
                    </a:lnTo>
                    <a:lnTo>
                      <a:pt x="1203" y="119"/>
                    </a:lnTo>
                    <a:lnTo>
                      <a:pt x="1199" y="110"/>
                    </a:lnTo>
                    <a:lnTo>
                      <a:pt x="1192" y="99"/>
                    </a:lnTo>
                    <a:lnTo>
                      <a:pt x="1181" y="87"/>
                    </a:lnTo>
                    <a:lnTo>
                      <a:pt x="1167" y="73"/>
                    </a:lnTo>
                    <a:lnTo>
                      <a:pt x="1148" y="59"/>
                    </a:lnTo>
                    <a:lnTo>
                      <a:pt x="1122" y="47"/>
                    </a:lnTo>
                    <a:lnTo>
                      <a:pt x="1117" y="47"/>
                    </a:lnTo>
                    <a:lnTo>
                      <a:pt x="1102" y="48"/>
                    </a:lnTo>
                    <a:lnTo>
                      <a:pt x="1081" y="50"/>
                    </a:lnTo>
                    <a:lnTo>
                      <a:pt x="1057" y="55"/>
                    </a:lnTo>
                    <a:lnTo>
                      <a:pt x="1031" y="63"/>
                    </a:lnTo>
                    <a:lnTo>
                      <a:pt x="1008" y="74"/>
                    </a:lnTo>
                    <a:lnTo>
                      <a:pt x="990" y="91"/>
                    </a:lnTo>
                    <a:lnTo>
                      <a:pt x="980" y="113"/>
                    </a:lnTo>
                    <a:lnTo>
                      <a:pt x="980" y="119"/>
                    </a:lnTo>
                    <a:lnTo>
                      <a:pt x="981" y="134"/>
                    </a:lnTo>
                    <a:lnTo>
                      <a:pt x="980" y="155"/>
                    </a:lnTo>
                    <a:lnTo>
                      <a:pt x="976" y="180"/>
                    </a:lnTo>
                    <a:lnTo>
                      <a:pt x="969" y="207"/>
                    </a:lnTo>
                    <a:lnTo>
                      <a:pt x="956" y="231"/>
                    </a:lnTo>
                    <a:lnTo>
                      <a:pt x="937" y="251"/>
                    </a:lnTo>
                    <a:lnTo>
                      <a:pt x="909" y="264"/>
                    </a:lnTo>
                    <a:lnTo>
                      <a:pt x="905" y="257"/>
                    </a:lnTo>
                    <a:lnTo>
                      <a:pt x="893" y="240"/>
                    </a:lnTo>
                    <a:lnTo>
                      <a:pt x="879" y="215"/>
                    </a:lnTo>
                    <a:lnTo>
                      <a:pt x="865" y="184"/>
                    </a:lnTo>
                    <a:lnTo>
                      <a:pt x="855" y="149"/>
                    </a:lnTo>
                    <a:lnTo>
                      <a:pt x="853" y="114"/>
                    </a:lnTo>
                    <a:lnTo>
                      <a:pt x="862" y="83"/>
                    </a:lnTo>
                    <a:lnTo>
                      <a:pt x="885" y="57"/>
                    </a:lnTo>
                    <a:lnTo>
                      <a:pt x="900" y="23"/>
                    </a:lnTo>
                    <a:lnTo>
                      <a:pt x="893" y="22"/>
                    </a:lnTo>
                    <a:lnTo>
                      <a:pt x="877" y="21"/>
                    </a:lnTo>
                    <a:lnTo>
                      <a:pt x="852" y="21"/>
                    </a:lnTo>
                    <a:lnTo>
                      <a:pt x="822" y="23"/>
                    </a:lnTo>
                    <a:lnTo>
                      <a:pt x="790" y="29"/>
                    </a:lnTo>
                    <a:lnTo>
                      <a:pt x="762" y="41"/>
                    </a:lnTo>
                    <a:lnTo>
                      <a:pt x="736" y="59"/>
                    </a:lnTo>
                    <a:lnTo>
                      <a:pt x="719" y="85"/>
                    </a:lnTo>
                    <a:lnTo>
                      <a:pt x="718" y="89"/>
                    </a:lnTo>
                    <a:lnTo>
                      <a:pt x="716" y="103"/>
                    </a:lnTo>
                    <a:lnTo>
                      <a:pt x="710" y="123"/>
                    </a:lnTo>
                    <a:lnTo>
                      <a:pt x="702" y="146"/>
                    </a:lnTo>
                    <a:lnTo>
                      <a:pt x="691" y="170"/>
                    </a:lnTo>
                    <a:lnTo>
                      <a:pt x="677" y="193"/>
                    </a:lnTo>
                    <a:lnTo>
                      <a:pt x="660" y="210"/>
                    </a:lnTo>
                    <a:lnTo>
                      <a:pt x="639" y="222"/>
                    </a:lnTo>
                    <a:lnTo>
                      <a:pt x="639" y="215"/>
                    </a:lnTo>
                    <a:lnTo>
                      <a:pt x="638" y="197"/>
                    </a:lnTo>
                    <a:lnTo>
                      <a:pt x="636" y="171"/>
                    </a:lnTo>
                    <a:lnTo>
                      <a:pt x="633" y="140"/>
                    </a:lnTo>
                    <a:lnTo>
                      <a:pt x="624" y="105"/>
                    </a:lnTo>
                    <a:lnTo>
                      <a:pt x="612" y="72"/>
                    </a:lnTo>
                    <a:lnTo>
                      <a:pt x="596" y="42"/>
                    </a:lnTo>
                    <a:lnTo>
                      <a:pt x="573" y="18"/>
                    </a:lnTo>
                    <a:lnTo>
                      <a:pt x="560" y="10"/>
                    </a:lnTo>
                    <a:lnTo>
                      <a:pt x="545" y="4"/>
                    </a:lnTo>
                    <a:lnTo>
                      <a:pt x="529" y="0"/>
                    </a:lnTo>
                    <a:lnTo>
                      <a:pt x="510" y="0"/>
                    </a:lnTo>
                    <a:lnTo>
                      <a:pt x="491" y="4"/>
                    </a:lnTo>
                    <a:lnTo>
                      <a:pt x="469" y="11"/>
                    </a:lnTo>
                    <a:lnTo>
                      <a:pt x="445" y="22"/>
                    </a:lnTo>
                    <a:lnTo>
                      <a:pt x="418" y="37"/>
                    </a:lnTo>
                    <a:lnTo>
                      <a:pt x="403" y="61"/>
                    </a:lnTo>
                    <a:lnTo>
                      <a:pt x="410" y="61"/>
                    </a:lnTo>
                    <a:lnTo>
                      <a:pt x="428" y="64"/>
                    </a:lnTo>
                    <a:lnTo>
                      <a:pt x="452" y="67"/>
                    </a:lnTo>
                    <a:lnTo>
                      <a:pt x="475" y="74"/>
                    </a:lnTo>
                    <a:lnTo>
                      <a:pt x="492" y="85"/>
                    </a:lnTo>
                    <a:lnTo>
                      <a:pt x="499" y="99"/>
                    </a:lnTo>
                    <a:lnTo>
                      <a:pt x="488" y="120"/>
                    </a:lnTo>
                    <a:lnTo>
                      <a:pt x="455" y="147"/>
                    </a:lnTo>
                    <a:lnTo>
                      <a:pt x="452" y="151"/>
                    </a:lnTo>
                    <a:lnTo>
                      <a:pt x="443" y="163"/>
                    </a:lnTo>
                    <a:lnTo>
                      <a:pt x="431" y="181"/>
                    </a:lnTo>
                    <a:lnTo>
                      <a:pt x="418" y="207"/>
                    </a:lnTo>
                    <a:lnTo>
                      <a:pt x="407" y="235"/>
                    </a:lnTo>
                    <a:lnTo>
                      <a:pt x="397" y="268"/>
                    </a:lnTo>
                    <a:lnTo>
                      <a:pt x="394" y="303"/>
                    </a:lnTo>
                    <a:lnTo>
                      <a:pt x="399" y="340"/>
                    </a:lnTo>
                    <a:lnTo>
                      <a:pt x="395" y="342"/>
                    </a:lnTo>
                    <a:lnTo>
                      <a:pt x="384" y="347"/>
                    </a:lnTo>
                    <a:lnTo>
                      <a:pt x="367" y="353"/>
                    </a:lnTo>
                    <a:lnTo>
                      <a:pt x="348" y="356"/>
                    </a:lnTo>
                    <a:lnTo>
                      <a:pt x="326" y="354"/>
                    </a:lnTo>
                    <a:lnTo>
                      <a:pt x="303" y="346"/>
                    </a:lnTo>
                    <a:lnTo>
                      <a:pt x="281" y="328"/>
                    </a:lnTo>
                    <a:lnTo>
                      <a:pt x="261" y="298"/>
                    </a:lnTo>
                    <a:lnTo>
                      <a:pt x="260" y="298"/>
                    </a:lnTo>
                    <a:lnTo>
                      <a:pt x="258" y="295"/>
                    </a:lnTo>
                    <a:lnTo>
                      <a:pt x="252" y="294"/>
                    </a:lnTo>
                    <a:lnTo>
                      <a:pt x="246" y="292"/>
                    </a:lnTo>
                    <a:lnTo>
                      <a:pt x="237" y="290"/>
                    </a:lnTo>
                    <a:lnTo>
                      <a:pt x="228" y="287"/>
                    </a:lnTo>
                    <a:lnTo>
                      <a:pt x="215" y="286"/>
                    </a:lnTo>
                    <a:lnTo>
                      <a:pt x="203" y="285"/>
                    </a:lnTo>
                    <a:lnTo>
                      <a:pt x="188" y="285"/>
                    </a:lnTo>
                    <a:lnTo>
                      <a:pt x="170" y="286"/>
                    </a:lnTo>
                    <a:lnTo>
                      <a:pt x="153" y="290"/>
                    </a:lnTo>
                    <a:lnTo>
                      <a:pt x="133" y="294"/>
                    </a:lnTo>
                    <a:lnTo>
                      <a:pt x="113" y="300"/>
                    </a:lnTo>
                    <a:lnTo>
                      <a:pt x="91" y="309"/>
                    </a:lnTo>
                    <a:lnTo>
                      <a:pt x="68" y="321"/>
                    </a:lnTo>
                    <a:lnTo>
                      <a:pt x="43" y="336"/>
                    </a:lnTo>
                    <a:lnTo>
                      <a:pt x="49" y="338"/>
                    </a:lnTo>
                    <a:lnTo>
                      <a:pt x="64" y="346"/>
                    </a:lnTo>
                    <a:lnTo>
                      <a:pt x="86" y="357"/>
                    </a:lnTo>
                    <a:lnTo>
                      <a:pt x="111" y="372"/>
                    </a:lnTo>
                    <a:lnTo>
                      <a:pt x="135" y="392"/>
                    </a:lnTo>
                    <a:lnTo>
                      <a:pt x="155" y="413"/>
                    </a:lnTo>
                    <a:lnTo>
                      <a:pt x="169" y="437"/>
                    </a:lnTo>
                    <a:lnTo>
                      <a:pt x="171" y="463"/>
                    </a:lnTo>
                    <a:lnTo>
                      <a:pt x="171" y="465"/>
                    </a:lnTo>
                    <a:lnTo>
                      <a:pt x="174" y="469"/>
                    </a:lnTo>
                    <a:lnTo>
                      <a:pt x="176" y="476"/>
                    </a:lnTo>
                    <a:lnTo>
                      <a:pt x="179" y="485"/>
                    </a:lnTo>
                    <a:lnTo>
                      <a:pt x="185" y="495"/>
                    </a:lnTo>
                    <a:lnTo>
                      <a:pt x="191" y="505"/>
                    </a:lnTo>
                    <a:lnTo>
                      <a:pt x="199" y="514"/>
                    </a:lnTo>
                    <a:lnTo>
                      <a:pt x="209" y="523"/>
                    </a:lnTo>
                    <a:lnTo>
                      <a:pt x="207" y="523"/>
                    </a:lnTo>
                    <a:lnTo>
                      <a:pt x="199" y="526"/>
                    </a:lnTo>
                    <a:lnTo>
                      <a:pt x="189" y="528"/>
                    </a:lnTo>
                    <a:lnTo>
                      <a:pt x="177" y="531"/>
                    </a:lnTo>
                    <a:lnTo>
                      <a:pt x="163" y="536"/>
                    </a:lnTo>
                    <a:lnTo>
                      <a:pt x="151" y="542"/>
                    </a:lnTo>
                    <a:lnTo>
                      <a:pt x="140" y="549"/>
                    </a:lnTo>
                    <a:lnTo>
                      <a:pt x="133" y="557"/>
                    </a:lnTo>
                    <a:lnTo>
                      <a:pt x="131" y="558"/>
                    </a:lnTo>
                    <a:lnTo>
                      <a:pt x="124" y="560"/>
                    </a:lnTo>
                    <a:lnTo>
                      <a:pt x="114" y="562"/>
                    </a:lnTo>
                    <a:lnTo>
                      <a:pt x="99" y="562"/>
                    </a:lnTo>
                    <a:lnTo>
                      <a:pt x="81" y="561"/>
                    </a:lnTo>
                    <a:lnTo>
                      <a:pt x="60" y="556"/>
                    </a:lnTo>
                    <a:lnTo>
                      <a:pt x="37" y="545"/>
                    </a:lnTo>
                    <a:lnTo>
                      <a:pt x="10" y="528"/>
                    </a:lnTo>
                    <a:close/>
                  </a:path>
                </a:pathLst>
              </a:custGeom>
              <a:solidFill>
                <a:srgbClr val="FF7F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0" name="Freeform 6"/>
              <p:cNvSpPr>
                <a:spLocks/>
              </p:cNvSpPr>
              <p:nvPr/>
            </p:nvSpPr>
            <p:spPr bwMode="auto">
              <a:xfrm>
                <a:off x="3347864" y="19050"/>
                <a:ext cx="1122363" cy="1138238"/>
              </a:xfrm>
              <a:custGeom>
                <a:avLst/>
                <a:gdLst/>
                <a:ahLst/>
                <a:cxnLst>
                  <a:cxn ang="0">
                    <a:pos x="460" y="148"/>
                  </a:cxn>
                  <a:cxn ang="0">
                    <a:pos x="422" y="22"/>
                  </a:cxn>
                  <a:cxn ang="0">
                    <a:pos x="526" y="19"/>
                  </a:cxn>
                  <a:cxn ang="0">
                    <a:pos x="545" y="179"/>
                  </a:cxn>
                  <a:cxn ang="0">
                    <a:pos x="626" y="240"/>
                  </a:cxn>
                  <a:cxn ang="0">
                    <a:pos x="717" y="86"/>
                  </a:cxn>
                  <a:cxn ang="0">
                    <a:pos x="777" y="84"/>
                  </a:cxn>
                  <a:cxn ang="0">
                    <a:pos x="813" y="250"/>
                  </a:cxn>
                  <a:cxn ang="0">
                    <a:pos x="985" y="200"/>
                  </a:cxn>
                  <a:cxn ang="0">
                    <a:pos x="1071" y="64"/>
                  </a:cxn>
                  <a:cxn ang="0">
                    <a:pos x="1047" y="103"/>
                  </a:cxn>
                  <a:cxn ang="0">
                    <a:pos x="1047" y="338"/>
                  </a:cxn>
                  <a:cxn ang="0">
                    <a:pos x="1051" y="465"/>
                  </a:cxn>
                  <a:cxn ang="0">
                    <a:pos x="1107" y="414"/>
                  </a:cxn>
                  <a:cxn ang="0">
                    <a:pos x="1338" y="534"/>
                  </a:cxn>
                  <a:cxn ang="0">
                    <a:pos x="1383" y="441"/>
                  </a:cxn>
                  <a:cxn ang="0">
                    <a:pos x="1368" y="583"/>
                  </a:cxn>
                  <a:cxn ang="0">
                    <a:pos x="1169" y="612"/>
                  </a:cxn>
                  <a:cxn ang="0">
                    <a:pos x="1236" y="754"/>
                  </a:cxn>
                  <a:cxn ang="0">
                    <a:pos x="1383" y="851"/>
                  </a:cxn>
                  <a:cxn ang="0">
                    <a:pos x="1383" y="911"/>
                  </a:cxn>
                  <a:cxn ang="0">
                    <a:pos x="1270" y="817"/>
                  </a:cxn>
                  <a:cxn ang="0">
                    <a:pos x="1159" y="843"/>
                  </a:cxn>
                  <a:cxn ang="0">
                    <a:pos x="1136" y="953"/>
                  </a:cxn>
                  <a:cxn ang="0">
                    <a:pos x="1269" y="1065"/>
                  </a:cxn>
                  <a:cxn ang="0">
                    <a:pos x="1208" y="1147"/>
                  </a:cxn>
                  <a:cxn ang="0">
                    <a:pos x="1189" y="1054"/>
                  </a:cxn>
                  <a:cxn ang="0">
                    <a:pos x="1055" y="1067"/>
                  </a:cxn>
                  <a:cxn ang="0">
                    <a:pos x="937" y="1120"/>
                  </a:cxn>
                  <a:cxn ang="0">
                    <a:pos x="959" y="1303"/>
                  </a:cxn>
                  <a:cxn ang="0">
                    <a:pos x="913" y="1322"/>
                  </a:cxn>
                  <a:cxn ang="0">
                    <a:pos x="821" y="1157"/>
                  </a:cxn>
                  <a:cxn ang="0">
                    <a:pos x="762" y="1236"/>
                  </a:cxn>
                  <a:cxn ang="0">
                    <a:pos x="708" y="1339"/>
                  </a:cxn>
                  <a:cxn ang="0">
                    <a:pos x="701" y="1430"/>
                  </a:cxn>
                  <a:cxn ang="0">
                    <a:pos x="654" y="1226"/>
                  </a:cxn>
                  <a:cxn ang="0">
                    <a:pos x="565" y="1184"/>
                  </a:cxn>
                  <a:cxn ang="0">
                    <a:pos x="517" y="1277"/>
                  </a:cxn>
                  <a:cxn ang="0">
                    <a:pos x="386" y="1313"/>
                  </a:cxn>
                  <a:cxn ang="0">
                    <a:pos x="386" y="1253"/>
                  </a:cxn>
                  <a:cxn ang="0">
                    <a:pos x="451" y="1164"/>
                  </a:cxn>
                  <a:cxn ang="0">
                    <a:pos x="408" y="1097"/>
                  </a:cxn>
                  <a:cxn ang="0">
                    <a:pos x="246" y="1170"/>
                  </a:cxn>
                  <a:cxn ang="0">
                    <a:pos x="157" y="1073"/>
                  </a:cxn>
                  <a:cxn ang="0">
                    <a:pos x="257" y="1103"/>
                  </a:cxn>
                  <a:cxn ang="0">
                    <a:pos x="292" y="1001"/>
                  </a:cxn>
                  <a:cxn ang="0">
                    <a:pos x="220" y="944"/>
                  </a:cxn>
                  <a:cxn ang="0">
                    <a:pos x="125" y="935"/>
                  </a:cxn>
                  <a:cxn ang="0">
                    <a:pos x="67" y="1022"/>
                  </a:cxn>
                  <a:cxn ang="0">
                    <a:pos x="67" y="804"/>
                  </a:cxn>
                  <a:cxn ang="0">
                    <a:pos x="224" y="724"/>
                  </a:cxn>
                  <a:cxn ang="0">
                    <a:pos x="166" y="632"/>
                  </a:cxn>
                  <a:cxn ang="0">
                    <a:pos x="6" y="545"/>
                  </a:cxn>
                  <a:cxn ang="0">
                    <a:pos x="131" y="563"/>
                  </a:cxn>
                  <a:cxn ang="0">
                    <a:pos x="238" y="539"/>
                  </a:cxn>
                  <a:cxn ang="0">
                    <a:pos x="159" y="341"/>
                  </a:cxn>
                  <a:cxn ang="0">
                    <a:pos x="83" y="307"/>
                  </a:cxn>
                  <a:cxn ang="0">
                    <a:pos x="217" y="308"/>
                  </a:cxn>
                  <a:cxn ang="0">
                    <a:pos x="351" y="368"/>
                  </a:cxn>
                </a:cxnLst>
                <a:rect l="0" t="0" r="r" b="b"/>
                <a:pathLst>
                  <a:path w="1416" h="1434">
                    <a:moveTo>
                      <a:pt x="409" y="348"/>
                    </a:moveTo>
                    <a:lnTo>
                      <a:pt x="407" y="342"/>
                    </a:lnTo>
                    <a:lnTo>
                      <a:pt x="404" y="327"/>
                    </a:lnTo>
                    <a:lnTo>
                      <a:pt x="400" y="303"/>
                    </a:lnTo>
                    <a:lnTo>
                      <a:pt x="398" y="274"/>
                    </a:lnTo>
                    <a:lnTo>
                      <a:pt x="401" y="243"/>
                    </a:lnTo>
                    <a:lnTo>
                      <a:pt x="410" y="209"/>
                    </a:lnTo>
                    <a:lnTo>
                      <a:pt x="430" y="177"/>
                    </a:lnTo>
                    <a:lnTo>
                      <a:pt x="460" y="148"/>
                    </a:lnTo>
                    <a:lnTo>
                      <a:pt x="489" y="122"/>
                    </a:lnTo>
                    <a:lnTo>
                      <a:pt x="506" y="94"/>
                    </a:lnTo>
                    <a:lnTo>
                      <a:pt x="511" y="68"/>
                    </a:lnTo>
                    <a:lnTo>
                      <a:pt x="506" y="46"/>
                    </a:lnTo>
                    <a:lnTo>
                      <a:pt x="492" y="27"/>
                    </a:lnTo>
                    <a:lnTo>
                      <a:pt x="473" y="17"/>
                    </a:lnTo>
                    <a:lnTo>
                      <a:pt x="447" y="15"/>
                    </a:lnTo>
                    <a:lnTo>
                      <a:pt x="420" y="23"/>
                    </a:lnTo>
                    <a:lnTo>
                      <a:pt x="422" y="22"/>
                    </a:lnTo>
                    <a:lnTo>
                      <a:pt x="428" y="17"/>
                    </a:lnTo>
                    <a:lnTo>
                      <a:pt x="438" y="12"/>
                    </a:lnTo>
                    <a:lnTo>
                      <a:pt x="450" y="7"/>
                    </a:lnTo>
                    <a:lnTo>
                      <a:pt x="463" y="2"/>
                    </a:lnTo>
                    <a:lnTo>
                      <a:pt x="478" y="0"/>
                    </a:lnTo>
                    <a:lnTo>
                      <a:pt x="493" y="0"/>
                    </a:lnTo>
                    <a:lnTo>
                      <a:pt x="508" y="4"/>
                    </a:lnTo>
                    <a:lnTo>
                      <a:pt x="518" y="10"/>
                    </a:lnTo>
                    <a:lnTo>
                      <a:pt x="526" y="19"/>
                    </a:lnTo>
                    <a:lnTo>
                      <a:pt x="534" y="32"/>
                    </a:lnTo>
                    <a:lnTo>
                      <a:pt x="541" y="47"/>
                    </a:lnTo>
                    <a:lnTo>
                      <a:pt x="545" y="68"/>
                    </a:lnTo>
                    <a:lnTo>
                      <a:pt x="549" y="91"/>
                    </a:lnTo>
                    <a:lnTo>
                      <a:pt x="550" y="120"/>
                    </a:lnTo>
                    <a:lnTo>
                      <a:pt x="549" y="153"/>
                    </a:lnTo>
                    <a:lnTo>
                      <a:pt x="548" y="156"/>
                    </a:lnTo>
                    <a:lnTo>
                      <a:pt x="547" y="166"/>
                    </a:lnTo>
                    <a:lnTo>
                      <a:pt x="545" y="179"/>
                    </a:lnTo>
                    <a:lnTo>
                      <a:pt x="547" y="197"/>
                    </a:lnTo>
                    <a:lnTo>
                      <a:pt x="549" y="214"/>
                    </a:lnTo>
                    <a:lnTo>
                      <a:pt x="555" y="231"/>
                    </a:lnTo>
                    <a:lnTo>
                      <a:pt x="566" y="246"/>
                    </a:lnTo>
                    <a:lnTo>
                      <a:pt x="582" y="258"/>
                    </a:lnTo>
                    <a:lnTo>
                      <a:pt x="586" y="257"/>
                    </a:lnTo>
                    <a:lnTo>
                      <a:pt x="595" y="254"/>
                    </a:lnTo>
                    <a:lnTo>
                      <a:pt x="609" y="249"/>
                    </a:lnTo>
                    <a:lnTo>
                      <a:pt x="626" y="240"/>
                    </a:lnTo>
                    <a:lnTo>
                      <a:pt x="643" y="228"/>
                    </a:lnTo>
                    <a:lnTo>
                      <a:pt x="661" y="212"/>
                    </a:lnTo>
                    <a:lnTo>
                      <a:pt x="674" y="190"/>
                    </a:lnTo>
                    <a:lnTo>
                      <a:pt x="686" y="163"/>
                    </a:lnTo>
                    <a:lnTo>
                      <a:pt x="687" y="159"/>
                    </a:lnTo>
                    <a:lnTo>
                      <a:pt x="691" y="146"/>
                    </a:lnTo>
                    <a:lnTo>
                      <a:pt x="696" y="129"/>
                    </a:lnTo>
                    <a:lnTo>
                      <a:pt x="704" y="108"/>
                    </a:lnTo>
                    <a:lnTo>
                      <a:pt x="717" y="86"/>
                    </a:lnTo>
                    <a:lnTo>
                      <a:pt x="732" y="65"/>
                    </a:lnTo>
                    <a:lnTo>
                      <a:pt x="752" y="48"/>
                    </a:lnTo>
                    <a:lnTo>
                      <a:pt x="776" y="35"/>
                    </a:lnTo>
                    <a:lnTo>
                      <a:pt x="796" y="30"/>
                    </a:lnTo>
                    <a:lnTo>
                      <a:pt x="802" y="30"/>
                    </a:lnTo>
                    <a:lnTo>
                      <a:pt x="800" y="35"/>
                    </a:lnTo>
                    <a:lnTo>
                      <a:pt x="793" y="46"/>
                    </a:lnTo>
                    <a:lnTo>
                      <a:pt x="784" y="62"/>
                    </a:lnTo>
                    <a:lnTo>
                      <a:pt x="777" y="84"/>
                    </a:lnTo>
                    <a:lnTo>
                      <a:pt x="775" y="109"/>
                    </a:lnTo>
                    <a:lnTo>
                      <a:pt x="782" y="139"/>
                    </a:lnTo>
                    <a:lnTo>
                      <a:pt x="793" y="167"/>
                    </a:lnTo>
                    <a:lnTo>
                      <a:pt x="802" y="189"/>
                    </a:lnTo>
                    <a:lnTo>
                      <a:pt x="810" y="206"/>
                    </a:lnTo>
                    <a:lnTo>
                      <a:pt x="816" y="219"/>
                    </a:lnTo>
                    <a:lnTo>
                      <a:pt x="819" y="229"/>
                    </a:lnTo>
                    <a:lnTo>
                      <a:pt x="817" y="239"/>
                    </a:lnTo>
                    <a:lnTo>
                      <a:pt x="813" y="250"/>
                    </a:lnTo>
                    <a:lnTo>
                      <a:pt x="805" y="262"/>
                    </a:lnTo>
                    <a:lnTo>
                      <a:pt x="808" y="266"/>
                    </a:lnTo>
                    <a:lnTo>
                      <a:pt x="816" y="275"/>
                    </a:lnTo>
                    <a:lnTo>
                      <a:pt x="830" y="285"/>
                    </a:lnTo>
                    <a:lnTo>
                      <a:pt x="851" y="291"/>
                    </a:lnTo>
                    <a:lnTo>
                      <a:pt x="876" y="291"/>
                    </a:lnTo>
                    <a:lnTo>
                      <a:pt x="907" y="277"/>
                    </a:lnTo>
                    <a:lnTo>
                      <a:pt x="943" y="250"/>
                    </a:lnTo>
                    <a:lnTo>
                      <a:pt x="985" y="200"/>
                    </a:lnTo>
                    <a:lnTo>
                      <a:pt x="986" y="191"/>
                    </a:lnTo>
                    <a:lnTo>
                      <a:pt x="987" y="169"/>
                    </a:lnTo>
                    <a:lnTo>
                      <a:pt x="987" y="138"/>
                    </a:lnTo>
                    <a:lnTo>
                      <a:pt x="985" y="106"/>
                    </a:lnTo>
                    <a:lnTo>
                      <a:pt x="988" y="91"/>
                    </a:lnTo>
                    <a:lnTo>
                      <a:pt x="1002" y="79"/>
                    </a:lnTo>
                    <a:lnTo>
                      <a:pt x="1023" y="70"/>
                    </a:lnTo>
                    <a:lnTo>
                      <a:pt x="1047" y="65"/>
                    </a:lnTo>
                    <a:lnTo>
                      <a:pt x="1071" y="64"/>
                    </a:lnTo>
                    <a:lnTo>
                      <a:pt x="1094" y="68"/>
                    </a:lnTo>
                    <a:lnTo>
                      <a:pt x="1111" y="77"/>
                    </a:lnTo>
                    <a:lnTo>
                      <a:pt x="1122" y="92"/>
                    </a:lnTo>
                    <a:lnTo>
                      <a:pt x="1117" y="91"/>
                    </a:lnTo>
                    <a:lnTo>
                      <a:pt x="1104" y="87"/>
                    </a:lnTo>
                    <a:lnTo>
                      <a:pt x="1088" y="85"/>
                    </a:lnTo>
                    <a:lnTo>
                      <a:pt x="1071" y="86"/>
                    </a:lnTo>
                    <a:lnTo>
                      <a:pt x="1056" y="91"/>
                    </a:lnTo>
                    <a:lnTo>
                      <a:pt x="1047" y="103"/>
                    </a:lnTo>
                    <a:lnTo>
                      <a:pt x="1046" y="125"/>
                    </a:lnTo>
                    <a:lnTo>
                      <a:pt x="1056" y="158"/>
                    </a:lnTo>
                    <a:lnTo>
                      <a:pt x="1058" y="163"/>
                    </a:lnTo>
                    <a:lnTo>
                      <a:pt x="1064" y="179"/>
                    </a:lnTo>
                    <a:lnTo>
                      <a:pt x="1071" y="204"/>
                    </a:lnTo>
                    <a:lnTo>
                      <a:pt x="1076" y="234"/>
                    </a:lnTo>
                    <a:lnTo>
                      <a:pt x="1074" y="268"/>
                    </a:lnTo>
                    <a:lnTo>
                      <a:pt x="1065" y="304"/>
                    </a:lnTo>
                    <a:lnTo>
                      <a:pt x="1047" y="338"/>
                    </a:lnTo>
                    <a:lnTo>
                      <a:pt x="1013" y="371"/>
                    </a:lnTo>
                    <a:lnTo>
                      <a:pt x="1011" y="374"/>
                    </a:lnTo>
                    <a:lnTo>
                      <a:pt x="1004" y="383"/>
                    </a:lnTo>
                    <a:lnTo>
                      <a:pt x="997" y="397"/>
                    </a:lnTo>
                    <a:lnTo>
                      <a:pt x="993" y="412"/>
                    </a:lnTo>
                    <a:lnTo>
                      <a:pt x="994" y="429"/>
                    </a:lnTo>
                    <a:lnTo>
                      <a:pt x="1001" y="444"/>
                    </a:lnTo>
                    <a:lnTo>
                      <a:pt x="1019" y="457"/>
                    </a:lnTo>
                    <a:lnTo>
                      <a:pt x="1051" y="465"/>
                    </a:lnTo>
                    <a:lnTo>
                      <a:pt x="1051" y="464"/>
                    </a:lnTo>
                    <a:lnTo>
                      <a:pt x="1054" y="460"/>
                    </a:lnTo>
                    <a:lnTo>
                      <a:pt x="1057" y="455"/>
                    </a:lnTo>
                    <a:lnTo>
                      <a:pt x="1062" y="448"/>
                    </a:lnTo>
                    <a:lnTo>
                      <a:pt x="1068" y="440"/>
                    </a:lnTo>
                    <a:lnTo>
                      <a:pt x="1074" y="433"/>
                    </a:lnTo>
                    <a:lnTo>
                      <a:pt x="1084" y="425"/>
                    </a:lnTo>
                    <a:lnTo>
                      <a:pt x="1094" y="419"/>
                    </a:lnTo>
                    <a:lnTo>
                      <a:pt x="1107" y="414"/>
                    </a:lnTo>
                    <a:lnTo>
                      <a:pt x="1122" y="413"/>
                    </a:lnTo>
                    <a:lnTo>
                      <a:pt x="1138" y="413"/>
                    </a:lnTo>
                    <a:lnTo>
                      <a:pt x="1158" y="418"/>
                    </a:lnTo>
                    <a:lnTo>
                      <a:pt x="1178" y="426"/>
                    </a:lnTo>
                    <a:lnTo>
                      <a:pt x="1201" y="437"/>
                    </a:lnTo>
                    <a:lnTo>
                      <a:pt x="1227" y="456"/>
                    </a:lnTo>
                    <a:lnTo>
                      <a:pt x="1254" y="479"/>
                    </a:lnTo>
                    <a:lnTo>
                      <a:pt x="1304" y="518"/>
                    </a:lnTo>
                    <a:lnTo>
                      <a:pt x="1338" y="534"/>
                    </a:lnTo>
                    <a:lnTo>
                      <a:pt x="1360" y="532"/>
                    </a:lnTo>
                    <a:lnTo>
                      <a:pt x="1373" y="517"/>
                    </a:lnTo>
                    <a:lnTo>
                      <a:pt x="1377" y="494"/>
                    </a:lnTo>
                    <a:lnTo>
                      <a:pt x="1377" y="467"/>
                    </a:lnTo>
                    <a:lnTo>
                      <a:pt x="1374" y="444"/>
                    </a:lnTo>
                    <a:lnTo>
                      <a:pt x="1373" y="428"/>
                    </a:lnTo>
                    <a:lnTo>
                      <a:pt x="1374" y="426"/>
                    </a:lnTo>
                    <a:lnTo>
                      <a:pt x="1379" y="430"/>
                    </a:lnTo>
                    <a:lnTo>
                      <a:pt x="1383" y="441"/>
                    </a:lnTo>
                    <a:lnTo>
                      <a:pt x="1389" y="456"/>
                    </a:lnTo>
                    <a:lnTo>
                      <a:pt x="1394" y="475"/>
                    </a:lnTo>
                    <a:lnTo>
                      <a:pt x="1397" y="496"/>
                    </a:lnTo>
                    <a:lnTo>
                      <a:pt x="1398" y="518"/>
                    </a:lnTo>
                    <a:lnTo>
                      <a:pt x="1395" y="540"/>
                    </a:lnTo>
                    <a:lnTo>
                      <a:pt x="1392" y="553"/>
                    </a:lnTo>
                    <a:lnTo>
                      <a:pt x="1386" y="563"/>
                    </a:lnTo>
                    <a:lnTo>
                      <a:pt x="1379" y="573"/>
                    </a:lnTo>
                    <a:lnTo>
                      <a:pt x="1368" y="583"/>
                    </a:lnTo>
                    <a:lnTo>
                      <a:pt x="1356" y="589"/>
                    </a:lnTo>
                    <a:lnTo>
                      <a:pt x="1341" y="594"/>
                    </a:lnTo>
                    <a:lnTo>
                      <a:pt x="1322" y="596"/>
                    </a:lnTo>
                    <a:lnTo>
                      <a:pt x="1302" y="596"/>
                    </a:lnTo>
                    <a:lnTo>
                      <a:pt x="1250" y="594"/>
                    </a:lnTo>
                    <a:lnTo>
                      <a:pt x="1214" y="595"/>
                    </a:lnTo>
                    <a:lnTo>
                      <a:pt x="1190" y="599"/>
                    </a:lnTo>
                    <a:lnTo>
                      <a:pt x="1176" y="604"/>
                    </a:lnTo>
                    <a:lnTo>
                      <a:pt x="1169" y="612"/>
                    </a:lnTo>
                    <a:lnTo>
                      <a:pt x="1166" y="622"/>
                    </a:lnTo>
                    <a:lnTo>
                      <a:pt x="1163" y="633"/>
                    </a:lnTo>
                    <a:lnTo>
                      <a:pt x="1160" y="645"/>
                    </a:lnTo>
                    <a:lnTo>
                      <a:pt x="1161" y="649"/>
                    </a:lnTo>
                    <a:lnTo>
                      <a:pt x="1167" y="663"/>
                    </a:lnTo>
                    <a:lnTo>
                      <a:pt x="1176" y="683"/>
                    </a:lnTo>
                    <a:lnTo>
                      <a:pt x="1191" y="707"/>
                    </a:lnTo>
                    <a:lnTo>
                      <a:pt x="1211" y="731"/>
                    </a:lnTo>
                    <a:lnTo>
                      <a:pt x="1236" y="754"/>
                    </a:lnTo>
                    <a:lnTo>
                      <a:pt x="1268" y="774"/>
                    </a:lnTo>
                    <a:lnTo>
                      <a:pt x="1307" y="786"/>
                    </a:lnTo>
                    <a:lnTo>
                      <a:pt x="1343" y="796"/>
                    </a:lnTo>
                    <a:lnTo>
                      <a:pt x="1367" y="804"/>
                    </a:lnTo>
                    <a:lnTo>
                      <a:pt x="1381" y="813"/>
                    </a:lnTo>
                    <a:lnTo>
                      <a:pt x="1387" y="822"/>
                    </a:lnTo>
                    <a:lnTo>
                      <a:pt x="1388" y="831"/>
                    </a:lnTo>
                    <a:lnTo>
                      <a:pt x="1387" y="842"/>
                    </a:lnTo>
                    <a:lnTo>
                      <a:pt x="1383" y="851"/>
                    </a:lnTo>
                    <a:lnTo>
                      <a:pt x="1382" y="861"/>
                    </a:lnTo>
                    <a:lnTo>
                      <a:pt x="1382" y="880"/>
                    </a:lnTo>
                    <a:lnTo>
                      <a:pt x="1386" y="891"/>
                    </a:lnTo>
                    <a:lnTo>
                      <a:pt x="1395" y="899"/>
                    </a:lnTo>
                    <a:lnTo>
                      <a:pt x="1411" y="904"/>
                    </a:lnTo>
                    <a:lnTo>
                      <a:pt x="1416" y="906"/>
                    </a:lnTo>
                    <a:lnTo>
                      <a:pt x="1411" y="910"/>
                    </a:lnTo>
                    <a:lnTo>
                      <a:pt x="1400" y="911"/>
                    </a:lnTo>
                    <a:lnTo>
                      <a:pt x="1383" y="911"/>
                    </a:lnTo>
                    <a:lnTo>
                      <a:pt x="1365" y="907"/>
                    </a:lnTo>
                    <a:lnTo>
                      <a:pt x="1349" y="899"/>
                    </a:lnTo>
                    <a:lnTo>
                      <a:pt x="1336" y="887"/>
                    </a:lnTo>
                    <a:lnTo>
                      <a:pt x="1330" y="867"/>
                    </a:lnTo>
                    <a:lnTo>
                      <a:pt x="1326" y="847"/>
                    </a:lnTo>
                    <a:lnTo>
                      <a:pt x="1317" y="832"/>
                    </a:lnTo>
                    <a:lnTo>
                      <a:pt x="1303" y="823"/>
                    </a:lnTo>
                    <a:lnTo>
                      <a:pt x="1288" y="819"/>
                    </a:lnTo>
                    <a:lnTo>
                      <a:pt x="1270" y="817"/>
                    </a:lnTo>
                    <a:lnTo>
                      <a:pt x="1254" y="820"/>
                    </a:lnTo>
                    <a:lnTo>
                      <a:pt x="1239" y="823"/>
                    </a:lnTo>
                    <a:lnTo>
                      <a:pt x="1227" y="829"/>
                    </a:lnTo>
                    <a:lnTo>
                      <a:pt x="1215" y="834"/>
                    </a:lnTo>
                    <a:lnTo>
                      <a:pt x="1204" y="838"/>
                    </a:lnTo>
                    <a:lnTo>
                      <a:pt x="1192" y="843"/>
                    </a:lnTo>
                    <a:lnTo>
                      <a:pt x="1181" y="844"/>
                    </a:lnTo>
                    <a:lnTo>
                      <a:pt x="1169" y="845"/>
                    </a:lnTo>
                    <a:lnTo>
                      <a:pt x="1159" y="843"/>
                    </a:lnTo>
                    <a:lnTo>
                      <a:pt x="1149" y="837"/>
                    </a:lnTo>
                    <a:lnTo>
                      <a:pt x="1141" y="829"/>
                    </a:lnTo>
                    <a:lnTo>
                      <a:pt x="1139" y="834"/>
                    </a:lnTo>
                    <a:lnTo>
                      <a:pt x="1133" y="846"/>
                    </a:lnTo>
                    <a:lnTo>
                      <a:pt x="1126" y="864"/>
                    </a:lnTo>
                    <a:lnTo>
                      <a:pt x="1121" y="885"/>
                    </a:lnTo>
                    <a:lnTo>
                      <a:pt x="1118" y="910"/>
                    </a:lnTo>
                    <a:lnTo>
                      <a:pt x="1123" y="933"/>
                    </a:lnTo>
                    <a:lnTo>
                      <a:pt x="1136" y="953"/>
                    </a:lnTo>
                    <a:lnTo>
                      <a:pt x="1160" y="971"/>
                    </a:lnTo>
                    <a:lnTo>
                      <a:pt x="1187" y="984"/>
                    </a:lnTo>
                    <a:lnTo>
                      <a:pt x="1212" y="997"/>
                    </a:lnTo>
                    <a:lnTo>
                      <a:pt x="1231" y="1009"/>
                    </a:lnTo>
                    <a:lnTo>
                      <a:pt x="1246" y="1019"/>
                    </a:lnTo>
                    <a:lnTo>
                      <a:pt x="1258" y="1031"/>
                    </a:lnTo>
                    <a:lnTo>
                      <a:pt x="1266" y="1042"/>
                    </a:lnTo>
                    <a:lnTo>
                      <a:pt x="1269" y="1054"/>
                    </a:lnTo>
                    <a:lnTo>
                      <a:pt x="1269" y="1065"/>
                    </a:lnTo>
                    <a:lnTo>
                      <a:pt x="1267" y="1079"/>
                    </a:lnTo>
                    <a:lnTo>
                      <a:pt x="1262" y="1093"/>
                    </a:lnTo>
                    <a:lnTo>
                      <a:pt x="1257" y="1107"/>
                    </a:lnTo>
                    <a:lnTo>
                      <a:pt x="1249" y="1120"/>
                    </a:lnTo>
                    <a:lnTo>
                      <a:pt x="1241" y="1132"/>
                    </a:lnTo>
                    <a:lnTo>
                      <a:pt x="1230" y="1142"/>
                    </a:lnTo>
                    <a:lnTo>
                      <a:pt x="1219" y="1148"/>
                    </a:lnTo>
                    <a:lnTo>
                      <a:pt x="1207" y="1150"/>
                    </a:lnTo>
                    <a:lnTo>
                      <a:pt x="1208" y="1147"/>
                    </a:lnTo>
                    <a:lnTo>
                      <a:pt x="1213" y="1139"/>
                    </a:lnTo>
                    <a:lnTo>
                      <a:pt x="1216" y="1126"/>
                    </a:lnTo>
                    <a:lnTo>
                      <a:pt x="1220" y="1111"/>
                    </a:lnTo>
                    <a:lnTo>
                      <a:pt x="1222" y="1096"/>
                    </a:lnTo>
                    <a:lnTo>
                      <a:pt x="1220" y="1080"/>
                    </a:lnTo>
                    <a:lnTo>
                      <a:pt x="1212" y="1066"/>
                    </a:lnTo>
                    <a:lnTo>
                      <a:pt x="1198" y="1056"/>
                    </a:lnTo>
                    <a:lnTo>
                      <a:pt x="1196" y="1055"/>
                    </a:lnTo>
                    <a:lnTo>
                      <a:pt x="1189" y="1054"/>
                    </a:lnTo>
                    <a:lnTo>
                      <a:pt x="1179" y="1050"/>
                    </a:lnTo>
                    <a:lnTo>
                      <a:pt x="1167" y="1048"/>
                    </a:lnTo>
                    <a:lnTo>
                      <a:pt x="1153" y="1047"/>
                    </a:lnTo>
                    <a:lnTo>
                      <a:pt x="1138" y="1045"/>
                    </a:lnTo>
                    <a:lnTo>
                      <a:pt x="1123" y="1047"/>
                    </a:lnTo>
                    <a:lnTo>
                      <a:pt x="1108" y="1051"/>
                    </a:lnTo>
                    <a:lnTo>
                      <a:pt x="1092" y="1057"/>
                    </a:lnTo>
                    <a:lnTo>
                      <a:pt x="1074" y="1063"/>
                    </a:lnTo>
                    <a:lnTo>
                      <a:pt x="1055" y="1067"/>
                    </a:lnTo>
                    <a:lnTo>
                      <a:pt x="1035" y="1072"/>
                    </a:lnTo>
                    <a:lnTo>
                      <a:pt x="1016" y="1074"/>
                    </a:lnTo>
                    <a:lnTo>
                      <a:pt x="997" y="1073"/>
                    </a:lnTo>
                    <a:lnTo>
                      <a:pt x="980" y="1069"/>
                    </a:lnTo>
                    <a:lnTo>
                      <a:pt x="966" y="1060"/>
                    </a:lnTo>
                    <a:lnTo>
                      <a:pt x="963" y="1065"/>
                    </a:lnTo>
                    <a:lnTo>
                      <a:pt x="956" y="1078"/>
                    </a:lnTo>
                    <a:lnTo>
                      <a:pt x="947" y="1097"/>
                    </a:lnTo>
                    <a:lnTo>
                      <a:pt x="937" y="1120"/>
                    </a:lnTo>
                    <a:lnTo>
                      <a:pt x="933" y="1145"/>
                    </a:lnTo>
                    <a:lnTo>
                      <a:pt x="934" y="1170"/>
                    </a:lnTo>
                    <a:lnTo>
                      <a:pt x="944" y="1193"/>
                    </a:lnTo>
                    <a:lnTo>
                      <a:pt x="966" y="1211"/>
                    </a:lnTo>
                    <a:lnTo>
                      <a:pt x="985" y="1229"/>
                    </a:lnTo>
                    <a:lnTo>
                      <a:pt x="987" y="1246"/>
                    </a:lnTo>
                    <a:lnTo>
                      <a:pt x="980" y="1265"/>
                    </a:lnTo>
                    <a:lnTo>
                      <a:pt x="968" y="1284"/>
                    </a:lnTo>
                    <a:lnTo>
                      <a:pt x="959" y="1303"/>
                    </a:lnTo>
                    <a:lnTo>
                      <a:pt x="957" y="1322"/>
                    </a:lnTo>
                    <a:lnTo>
                      <a:pt x="968" y="1339"/>
                    </a:lnTo>
                    <a:lnTo>
                      <a:pt x="1000" y="1354"/>
                    </a:lnTo>
                    <a:lnTo>
                      <a:pt x="995" y="1354"/>
                    </a:lnTo>
                    <a:lnTo>
                      <a:pt x="982" y="1355"/>
                    </a:lnTo>
                    <a:lnTo>
                      <a:pt x="966" y="1354"/>
                    </a:lnTo>
                    <a:lnTo>
                      <a:pt x="947" y="1350"/>
                    </a:lnTo>
                    <a:lnTo>
                      <a:pt x="928" y="1339"/>
                    </a:lnTo>
                    <a:lnTo>
                      <a:pt x="913" y="1322"/>
                    </a:lnTo>
                    <a:lnTo>
                      <a:pt x="904" y="1295"/>
                    </a:lnTo>
                    <a:lnTo>
                      <a:pt x="904" y="1259"/>
                    </a:lnTo>
                    <a:lnTo>
                      <a:pt x="904" y="1224"/>
                    </a:lnTo>
                    <a:lnTo>
                      <a:pt x="895" y="1202"/>
                    </a:lnTo>
                    <a:lnTo>
                      <a:pt x="879" y="1188"/>
                    </a:lnTo>
                    <a:lnTo>
                      <a:pt x="861" y="1181"/>
                    </a:lnTo>
                    <a:lnTo>
                      <a:pt x="843" y="1177"/>
                    </a:lnTo>
                    <a:lnTo>
                      <a:pt x="829" y="1170"/>
                    </a:lnTo>
                    <a:lnTo>
                      <a:pt x="821" y="1157"/>
                    </a:lnTo>
                    <a:lnTo>
                      <a:pt x="824" y="1136"/>
                    </a:lnTo>
                    <a:lnTo>
                      <a:pt x="828" y="1117"/>
                    </a:lnTo>
                    <a:lnTo>
                      <a:pt x="823" y="1111"/>
                    </a:lnTo>
                    <a:lnTo>
                      <a:pt x="813" y="1117"/>
                    </a:lnTo>
                    <a:lnTo>
                      <a:pt x="799" y="1131"/>
                    </a:lnTo>
                    <a:lnTo>
                      <a:pt x="784" y="1151"/>
                    </a:lnTo>
                    <a:lnTo>
                      <a:pt x="771" y="1178"/>
                    </a:lnTo>
                    <a:lnTo>
                      <a:pt x="763" y="1207"/>
                    </a:lnTo>
                    <a:lnTo>
                      <a:pt x="762" y="1236"/>
                    </a:lnTo>
                    <a:lnTo>
                      <a:pt x="764" y="1261"/>
                    </a:lnTo>
                    <a:lnTo>
                      <a:pt x="764" y="1283"/>
                    </a:lnTo>
                    <a:lnTo>
                      <a:pt x="761" y="1299"/>
                    </a:lnTo>
                    <a:lnTo>
                      <a:pt x="756" y="1312"/>
                    </a:lnTo>
                    <a:lnTo>
                      <a:pt x="751" y="1321"/>
                    </a:lnTo>
                    <a:lnTo>
                      <a:pt x="741" y="1328"/>
                    </a:lnTo>
                    <a:lnTo>
                      <a:pt x="731" y="1332"/>
                    </a:lnTo>
                    <a:lnTo>
                      <a:pt x="719" y="1335"/>
                    </a:lnTo>
                    <a:lnTo>
                      <a:pt x="708" y="1339"/>
                    </a:lnTo>
                    <a:lnTo>
                      <a:pt x="700" y="1348"/>
                    </a:lnTo>
                    <a:lnTo>
                      <a:pt x="694" y="1360"/>
                    </a:lnTo>
                    <a:lnTo>
                      <a:pt x="691" y="1375"/>
                    </a:lnTo>
                    <a:lnTo>
                      <a:pt x="691" y="1390"/>
                    </a:lnTo>
                    <a:lnTo>
                      <a:pt x="693" y="1405"/>
                    </a:lnTo>
                    <a:lnTo>
                      <a:pt x="698" y="1419"/>
                    </a:lnTo>
                    <a:lnTo>
                      <a:pt x="706" y="1429"/>
                    </a:lnTo>
                    <a:lnTo>
                      <a:pt x="708" y="1434"/>
                    </a:lnTo>
                    <a:lnTo>
                      <a:pt x="701" y="1430"/>
                    </a:lnTo>
                    <a:lnTo>
                      <a:pt x="686" y="1419"/>
                    </a:lnTo>
                    <a:lnTo>
                      <a:pt x="670" y="1403"/>
                    </a:lnTo>
                    <a:lnTo>
                      <a:pt x="653" y="1381"/>
                    </a:lnTo>
                    <a:lnTo>
                      <a:pt x="641" y="1354"/>
                    </a:lnTo>
                    <a:lnTo>
                      <a:pt x="636" y="1326"/>
                    </a:lnTo>
                    <a:lnTo>
                      <a:pt x="643" y="1297"/>
                    </a:lnTo>
                    <a:lnTo>
                      <a:pt x="654" y="1269"/>
                    </a:lnTo>
                    <a:lnTo>
                      <a:pt x="656" y="1246"/>
                    </a:lnTo>
                    <a:lnTo>
                      <a:pt x="654" y="1226"/>
                    </a:lnTo>
                    <a:lnTo>
                      <a:pt x="647" y="1210"/>
                    </a:lnTo>
                    <a:lnTo>
                      <a:pt x="638" y="1196"/>
                    </a:lnTo>
                    <a:lnTo>
                      <a:pt x="627" y="1186"/>
                    </a:lnTo>
                    <a:lnTo>
                      <a:pt x="618" y="1177"/>
                    </a:lnTo>
                    <a:lnTo>
                      <a:pt x="611" y="1169"/>
                    </a:lnTo>
                    <a:lnTo>
                      <a:pt x="603" y="1165"/>
                    </a:lnTo>
                    <a:lnTo>
                      <a:pt x="593" y="1168"/>
                    </a:lnTo>
                    <a:lnTo>
                      <a:pt x="579" y="1173"/>
                    </a:lnTo>
                    <a:lnTo>
                      <a:pt x="565" y="1184"/>
                    </a:lnTo>
                    <a:lnTo>
                      <a:pt x="552" y="1194"/>
                    </a:lnTo>
                    <a:lnTo>
                      <a:pt x="541" y="1207"/>
                    </a:lnTo>
                    <a:lnTo>
                      <a:pt x="533" y="1217"/>
                    </a:lnTo>
                    <a:lnTo>
                      <a:pt x="530" y="1226"/>
                    </a:lnTo>
                    <a:lnTo>
                      <a:pt x="530" y="1234"/>
                    </a:lnTo>
                    <a:lnTo>
                      <a:pt x="529" y="1244"/>
                    </a:lnTo>
                    <a:lnTo>
                      <a:pt x="527" y="1254"/>
                    </a:lnTo>
                    <a:lnTo>
                      <a:pt x="523" y="1265"/>
                    </a:lnTo>
                    <a:lnTo>
                      <a:pt x="517" y="1277"/>
                    </a:lnTo>
                    <a:lnTo>
                      <a:pt x="507" y="1288"/>
                    </a:lnTo>
                    <a:lnTo>
                      <a:pt x="493" y="1300"/>
                    </a:lnTo>
                    <a:lnTo>
                      <a:pt x="475" y="1312"/>
                    </a:lnTo>
                    <a:lnTo>
                      <a:pt x="455" y="1318"/>
                    </a:lnTo>
                    <a:lnTo>
                      <a:pt x="438" y="1320"/>
                    </a:lnTo>
                    <a:lnTo>
                      <a:pt x="423" y="1317"/>
                    </a:lnTo>
                    <a:lnTo>
                      <a:pt x="409" y="1314"/>
                    </a:lnTo>
                    <a:lnTo>
                      <a:pt x="398" y="1312"/>
                    </a:lnTo>
                    <a:lnTo>
                      <a:pt x="386" y="1313"/>
                    </a:lnTo>
                    <a:lnTo>
                      <a:pt x="376" y="1320"/>
                    </a:lnTo>
                    <a:lnTo>
                      <a:pt x="366" y="1335"/>
                    </a:lnTo>
                    <a:lnTo>
                      <a:pt x="364" y="1331"/>
                    </a:lnTo>
                    <a:lnTo>
                      <a:pt x="363" y="1322"/>
                    </a:lnTo>
                    <a:lnTo>
                      <a:pt x="363" y="1309"/>
                    </a:lnTo>
                    <a:lnTo>
                      <a:pt x="363" y="1294"/>
                    </a:lnTo>
                    <a:lnTo>
                      <a:pt x="367" y="1279"/>
                    </a:lnTo>
                    <a:lnTo>
                      <a:pt x="374" y="1264"/>
                    </a:lnTo>
                    <a:lnTo>
                      <a:pt x="386" y="1253"/>
                    </a:lnTo>
                    <a:lnTo>
                      <a:pt x="404" y="1245"/>
                    </a:lnTo>
                    <a:lnTo>
                      <a:pt x="406" y="1244"/>
                    </a:lnTo>
                    <a:lnTo>
                      <a:pt x="413" y="1238"/>
                    </a:lnTo>
                    <a:lnTo>
                      <a:pt x="421" y="1231"/>
                    </a:lnTo>
                    <a:lnTo>
                      <a:pt x="431" y="1221"/>
                    </a:lnTo>
                    <a:lnTo>
                      <a:pt x="440" y="1208"/>
                    </a:lnTo>
                    <a:lnTo>
                      <a:pt x="447" y="1195"/>
                    </a:lnTo>
                    <a:lnTo>
                      <a:pt x="452" y="1180"/>
                    </a:lnTo>
                    <a:lnTo>
                      <a:pt x="451" y="1164"/>
                    </a:lnTo>
                    <a:lnTo>
                      <a:pt x="447" y="1138"/>
                    </a:lnTo>
                    <a:lnTo>
                      <a:pt x="450" y="1120"/>
                    </a:lnTo>
                    <a:lnTo>
                      <a:pt x="453" y="1110"/>
                    </a:lnTo>
                    <a:lnTo>
                      <a:pt x="455" y="1108"/>
                    </a:lnTo>
                    <a:lnTo>
                      <a:pt x="453" y="1107"/>
                    </a:lnTo>
                    <a:lnTo>
                      <a:pt x="446" y="1103"/>
                    </a:lnTo>
                    <a:lnTo>
                      <a:pt x="436" y="1100"/>
                    </a:lnTo>
                    <a:lnTo>
                      <a:pt x="423" y="1097"/>
                    </a:lnTo>
                    <a:lnTo>
                      <a:pt x="408" y="1097"/>
                    </a:lnTo>
                    <a:lnTo>
                      <a:pt x="393" y="1102"/>
                    </a:lnTo>
                    <a:lnTo>
                      <a:pt x="379" y="1110"/>
                    </a:lnTo>
                    <a:lnTo>
                      <a:pt x="366" y="1126"/>
                    </a:lnTo>
                    <a:lnTo>
                      <a:pt x="351" y="1145"/>
                    </a:lnTo>
                    <a:lnTo>
                      <a:pt x="332" y="1160"/>
                    </a:lnTo>
                    <a:lnTo>
                      <a:pt x="310" y="1171"/>
                    </a:lnTo>
                    <a:lnTo>
                      <a:pt x="288" y="1177"/>
                    </a:lnTo>
                    <a:lnTo>
                      <a:pt x="265" y="1177"/>
                    </a:lnTo>
                    <a:lnTo>
                      <a:pt x="246" y="1170"/>
                    </a:lnTo>
                    <a:lnTo>
                      <a:pt x="227" y="1155"/>
                    </a:lnTo>
                    <a:lnTo>
                      <a:pt x="214" y="1132"/>
                    </a:lnTo>
                    <a:lnTo>
                      <a:pt x="205" y="1107"/>
                    </a:lnTo>
                    <a:lnTo>
                      <a:pt x="198" y="1087"/>
                    </a:lnTo>
                    <a:lnTo>
                      <a:pt x="193" y="1073"/>
                    </a:lnTo>
                    <a:lnTo>
                      <a:pt x="187" y="1065"/>
                    </a:lnTo>
                    <a:lnTo>
                      <a:pt x="180" y="1063"/>
                    </a:lnTo>
                    <a:lnTo>
                      <a:pt x="170" y="1065"/>
                    </a:lnTo>
                    <a:lnTo>
                      <a:pt x="157" y="1073"/>
                    </a:lnTo>
                    <a:lnTo>
                      <a:pt x="138" y="1085"/>
                    </a:lnTo>
                    <a:lnTo>
                      <a:pt x="141" y="1080"/>
                    </a:lnTo>
                    <a:lnTo>
                      <a:pt x="149" y="1069"/>
                    </a:lnTo>
                    <a:lnTo>
                      <a:pt x="159" y="1056"/>
                    </a:lnTo>
                    <a:lnTo>
                      <a:pt x="174" y="1044"/>
                    </a:lnTo>
                    <a:lnTo>
                      <a:pt x="193" y="1039"/>
                    </a:lnTo>
                    <a:lnTo>
                      <a:pt x="212" y="1044"/>
                    </a:lnTo>
                    <a:lnTo>
                      <a:pt x="234" y="1064"/>
                    </a:lnTo>
                    <a:lnTo>
                      <a:pt x="257" y="1103"/>
                    </a:lnTo>
                    <a:lnTo>
                      <a:pt x="258" y="1104"/>
                    </a:lnTo>
                    <a:lnTo>
                      <a:pt x="263" y="1104"/>
                    </a:lnTo>
                    <a:lnTo>
                      <a:pt x="269" y="1105"/>
                    </a:lnTo>
                    <a:lnTo>
                      <a:pt x="276" y="1103"/>
                    </a:lnTo>
                    <a:lnTo>
                      <a:pt x="281" y="1097"/>
                    </a:lnTo>
                    <a:lnTo>
                      <a:pt x="287" y="1087"/>
                    </a:lnTo>
                    <a:lnTo>
                      <a:pt x="289" y="1071"/>
                    </a:lnTo>
                    <a:lnTo>
                      <a:pt x="289" y="1047"/>
                    </a:lnTo>
                    <a:lnTo>
                      <a:pt x="292" y="1001"/>
                    </a:lnTo>
                    <a:lnTo>
                      <a:pt x="300" y="973"/>
                    </a:lnTo>
                    <a:lnTo>
                      <a:pt x="309" y="960"/>
                    </a:lnTo>
                    <a:lnTo>
                      <a:pt x="314" y="957"/>
                    </a:lnTo>
                    <a:lnTo>
                      <a:pt x="309" y="957"/>
                    </a:lnTo>
                    <a:lnTo>
                      <a:pt x="296" y="957"/>
                    </a:lnTo>
                    <a:lnTo>
                      <a:pt x="279" y="957"/>
                    </a:lnTo>
                    <a:lnTo>
                      <a:pt x="258" y="955"/>
                    </a:lnTo>
                    <a:lnTo>
                      <a:pt x="239" y="951"/>
                    </a:lnTo>
                    <a:lnTo>
                      <a:pt x="220" y="944"/>
                    </a:lnTo>
                    <a:lnTo>
                      <a:pt x="206" y="936"/>
                    </a:lnTo>
                    <a:lnTo>
                      <a:pt x="200" y="923"/>
                    </a:lnTo>
                    <a:lnTo>
                      <a:pt x="195" y="911"/>
                    </a:lnTo>
                    <a:lnTo>
                      <a:pt x="186" y="903"/>
                    </a:lnTo>
                    <a:lnTo>
                      <a:pt x="173" y="899"/>
                    </a:lnTo>
                    <a:lnTo>
                      <a:pt x="160" y="900"/>
                    </a:lnTo>
                    <a:lnTo>
                      <a:pt x="146" y="907"/>
                    </a:lnTo>
                    <a:lnTo>
                      <a:pt x="134" y="918"/>
                    </a:lnTo>
                    <a:lnTo>
                      <a:pt x="125" y="935"/>
                    </a:lnTo>
                    <a:lnTo>
                      <a:pt x="120" y="957"/>
                    </a:lnTo>
                    <a:lnTo>
                      <a:pt x="116" y="979"/>
                    </a:lnTo>
                    <a:lnTo>
                      <a:pt x="110" y="995"/>
                    </a:lnTo>
                    <a:lnTo>
                      <a:pt x="100" y="1006"/>
                    </a:lnTo>
                    <a:lnTo>
                      <a:pt x="91" y="1014"/>
                    </a:lnTo>
                    <a:lnTo>
                      <a:pt x="82" y="1019"/>
                    </a:lnTo>
                    <a:lnTo>
                      <a:pt x="74" y="1021"/>
                    </a:lnTo>
                    <a:lnTo>
                      <a:pt x="69" y="1022"/>
                    </a:lnTo>
                    <a:lnTo>
                      <a:pt x="67" y="1022"/>
                    </a:lnTo>
                    <a:lnTo>
                      <a:pt x="72" y="1019"/>
                    </a:lnTo>
                    <a:lnTo>
                      <a:pt x="77" y="1006"/>
                    </a:lnTo>
                    <a:lnTo>
                      <a:pt x="80" y="979"/>
                    </a:lnTo>
                    <a:lnTo>
                      <a:pt x="67" y="933"/>
                    </a:lnTo>
                    <a:lnTo>
                      <a:pt x="58" y="904"/>
                    </a:lnTo>
                    <a:lnTo>
                      <a:pt x="53" y="876"/>
                    </a:lnTo>
                    <a:lnTo>
                      <a:pt x="52" y="850"/>
                    </a:lnTo>
                    <a:lnTo>
                      <a:pt x="57" y="826"/>
                    </a:lnTo>
                    <a:lnTo>
                      <a:pt x="67" y="804"/>
                    </a:lnTo>
                    <a:lnTo>
                      <a:pt x="83" y="784"/>
                    </a:lnTo>
                    <a:lnTo>
                      <a:pt x="107" y="769"/>
                    </a:lnTo>
                    <a:lnTo>
                      <a:pt x="138" y="758"/>
                    </a:lnTo>
                    <a:lnTo>
                      <a:pt x="170" y="750"/>
                    </a:lnTo>
                    <a:lnTo>
                      <a:pt x="191" y="743"/>
                    </a:lnTo>
                    <a:lnTo>
                      <a:pt x="206" y="738"/>
                    </a:lnTo>
                    <a:lnTo>
                      <a:pt x="216" y="732"/>
                    </a:lnTo>
                    <a:lnTo>
                      <a:pt x="220" y="729"/>
                    </a:lnTo>
                    <a:lnTo>
                      <a:pt x="224" y="724"/>
                    </a:lnTo>
                    <a:lnTo>
                      <a:pt x="226" y="720"/>
                    </a:lnTo>
                    <a:lnTo>
                      <a:pt x="228" y="715"/>
                    </a:lnTo>
                    <a:lnTo>
                      <a:pt x="228" y="712"/>
                    </a:lnTo>
                    <a:lnTo>
                      <a:pt x="227" y="702"/>
                    </a:lnTo>
                    <a:lnTo>
                      <a:pt x="225" y="688"/>
                    </a:lnTo>
                    <a:lnTo>
                      <a:pt x="218" y="673"/>
                    </a:lnTo>
                    <a:lnTo>
                      <a:pt x="208" y="657"/>
                    </a:lnTo>
                    <a:lnTo>
                      <a:pt x="190" y="644"/>
                    </a:lnTo>
                    <a:lnTo>
                      <a:pt x="166" y="632"/>
                    </a:lnTo>
                    <a:lnTo>
                      <a:pt x="134" y="625"/>
                    </a:lnTo>
                    <a:lnTo>
                      <a:pt x="99" y="622"/>
                    </a:lnTo>
                    <a:lnTo>
                      <a:pt x="68" y="616"/>
                    </a:lnTo>
                    <a:lnTo>
                      <a:pt x="44" y="609"/>
                    </a:lnTo>
                    <a:lnTo>
                      <a:pt x="23" y="601"/>
                    </a:lnTo>
                    <a:lnTo>
                      <a:pt x="9" y="591"/>
                    </a:lnTo>
                    <a:lnTo>
                      <a:pt x="1" y="578"/>
                    </a:lnTo>
                    <a:lnTo>
                      <a:pt x="0" y="563"/>
                    </a:lnTo>
                    <a:lnTo>
                      <a:pt x="6" y="545"/>
                    </a:lnTo>
                    <a:lnTo>
                      <a:pt x="8" y="547"/>
                    </a:lnTo>
                    <a:lnTo>
                      <a:pt x="14" y="554"/>
                    </a:lnTo>
                    <a:lnTo>
                      <a:pt x="24" y="562"/>
                    </a:lnTo>
                    <a:lnTo>
                      <a:pt x="39" y="570"/>
                    </a:lnTo>
                    <a:lnTo>
                      <a:pt x="57" y="577"/>
                    </a:lnTo>
                    <a:lnTo>
                      <a:pt x="77" y="579"/>
                    </a:lnTo>
                    <a:lnTo>
                      <a:pt x="102" y="576"/>
                    </a:lnTo>
                    <a:lnTo>
                      <a:pt x="129" y="564"/>
                    </a:lnTo>
                    <a:lnTo>
                      <a:pt x="131" y="563"/>
                    </a:lnTo>
                    <a:lnTo>
                      <a:pt x="137" y="559"/>
                    </a:lnTo>
                    <a:lnTo>
                      <a:pt x="148" y="555"/>
                    </a:lnTo>
                    <a:lnTo>
                      <a:pt x="161" y="549"/>
                    </a:lnTo>
                    <a:lnTo>
                      <a:pt x="179" y="546"/>
                    </a:lnTo>
                    <a:lnTo>
                      <a:pt x="198" y="543"/>
                    </a:lnTo>
                    <a:lnTo>
                      <a:pt x="221" y="545"/>
                    </a:lnTo>
                    <a:lnTo>
                      <a:pt x="247" y="549"/>
                    </a:lnTo>
                    <a:lnTo>
                      <a:pt x="244" y="547"/>
                    </a:lnTo>
                    <a:lnTo>
                      <a:pt x="238" y="539"/>
                    </a:lnTo>
                    <a:lnTo>
                      <a:pt x="228" y="525"/>
                    </a:lnTo>
                    <a:lnTo>
                      <a:pt x="218" y="508"/>
                    </a:lnTo>
                    <a:lnTo>
                      <a:pt x="208" y="487"/>
                    </a:lnTo>
                    <a:lnTo>
                      <a:pt x="197" y="462"/>
                    </a:lnTo>
                    <a:lnTo>
                      <a:pt x="189" y="434"/>
                    </a:lnTo>
                    <a:lnTo>
                      <a:pt x="186" y="404"/>
                    </a:lnTo>
                    <a:lnTo>
                      <a:pt x="181" y="376"/>
                    </a:lnTo>
                    <a:lnTo>
                      <a:pt x="173" y="356"/>
                    </a:lnTo>
                    <a:lnTo>
                      <a:pt x="159" y="341"/>
                    </a:lnTo>
                    <a:lnTo>
                      <a:pt x="143" y="330"/>
                    </a:lnTo>
                    <a:lnTo>
                      <a:pt x="125" y="325"/>
                    </a:lnTo>
                    <a:lnTo>
                      <a:pt x="104" y="320"/>
                    </a:lnTo>
                    <a:lnTo>
                      <a:pt x="81" y="318"/>
                    </a:lnTo>
                    <a:lnTo>
                      <a:pt x="58" y="314"/>
                    </a:lnTo>
                    <a:lnTo>
                      <a:pt x="60" y="314"/>
                    </a:lnTo>
                    <a:lnTo>
                      <a:pt x="65" y="312"/>
                    </a:lnTo>
                    <a:lnTo>
                      <a:pt x="73" y="310"/>
                    </a:lnTo>
                    <a:lnTo>
                      <a:pt x="83" y="307"/>
                    </a:lnTo>
                    <a:lnTo>
                      <a:pt x="95" y="305"/>
                    </a:lnTo>
                    <a:lnTo>
                      <a:pt x="110" y="302"/>
                    </a:lnTo>
                    <a:lnTo>
                      <a:pt x="125" y="299"/>
                    </a:lnTo>
                    <a:lnTo>
                      <a:pt x="141" y="298"/>
                    </a:lnTo>
                    <a:lnTo>
                      <a:pt x="157" y="297"/>
                    </a:lnTo>
                    <a:lnTo>
                      <a:pt x="173" y="297"/>
                    </a:lnTo>
                    <a:lnTo>
                      <a:pt x="189" y="299"/>
                    </a:lnTo>
                    <a:lnTo>
                      <a:pt x="204" y="303"/>
                    </a:lnTo>
                    <a:lnTo>
                      <a:pt x="217" y="308"/>
                    </a:lnTo>
                    <a:lnTo>
                      <a:pt x="229" y="315"/>
                    </a:lnTo>
                    <a:lnTo>
                      <a:pt x="240" y="326"/>
                    </a:lnTo>
                    <a:lnTo>
                      <a:pt x="247" y="338"/>
                    </a:lnTo>
                    <a:lnTo>
                      <a:pt x="250" y="341"/>
                    </a:lnTo>
                    <a:lnTo>
                      <a:pt x="261" y="348"/>
                    </a:lnTo>
                    <a:lnTo>
                      <a:pt x="278" y="354"/>
                    </a:lnTo>
                    <a:lnTo>
                      <a:pt x="299" y="363"/>
                    </a:lnTo>
                    <a:lnTo>
                      <a:pt x="324" y="367"/>
                    </a:lnTo>
                    <a:lnTo>
                      <a:pt x="351" y="368"/>
                    </a:lnTo>
                    <a:lnTo>
                      <a:pt x="379" y="363"/>
                    </a:lnTo>
                    <a:lnTo>
                      <a:pt x="409" y="348"/>
                    </a:lnTo>
                    <a:close/>
                  </a:path>
                </a:pathLst>
              </a:custGeom>
              <a:solidFill>
                <a:srgbClr val="FFFF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1" name="Freeform 47"/>
              <p:cNvSpPr>
                <a:spLocks/>
              </p:cNvSpPr>
              <p:nvPr/>
            </p:nvSpPr>
            <p:spPr bwMode="auto">
              <a:xfrm>
                <a:off x="3601864" y="285750"/>
                <a:ext cx="579438" cy="577850"/>
              </a:xfrm>
              <a:custGeom>
                <a:avLst/>
                <a:gdLst/>
                <a:ahLst/>
                <a:cxnLst>
                  <a:cxn ang="0">
                    <a:pos x="401" y="727"/>
                  </a:cxn>
                  <a:cxn ang="0">
                    <a:pos x="472" y="713"/>
                  </a:cxn>
                  <a:cxn ang="0">
                    <a:pos x="538" y="685"/>
                  </a:cxn>
                  <a:cxn ang="0">
                    <a:pos x="597" y="646"/>
                  </a:cxn>
                  <a:cxn ang="0">
                    <a:pos x="646" y="596"/>
                  </a:cxn>
                  <a:cxn ang="0">
                    <a:pos x="686" y="538"/>
                  </a:cxn>
                  <a:cxn ang="0">
                    <a:pos x="713" y="472"/>
                  </a:cxn>
                  <a:cxn ang="0">
                    <a:pos x="727" y="401"/>
                  </a:cxn>
                  <a:cxn ang="0">
                    <a:pos x="727" y="327"/>
                  </a:cxn>
                  <a:cxn ang="0">
                    <a:pos x="713" y="256"/>
                  </a:cxn>
                  <a:cxn ang="0">
                    <a:pos x="686" y="190"/>
                  </a:cxn>
                  <a:cxn ang="0">
                    <a:pos x="646" y="132"/>
                  </a:cxn>
                  <a:cxn ang="0">
                    <a:pos x="597" y="83"/>
                  </a:cxn>
                  <a:cxn ang="0">
                    <a:pos x="538" y="44"/>
                  </a:cxn>
                  <a:cxn ang="0">
                    <a:pos x="472" y="16"/>
                  </a:cxn>
                  <a:cxn ang="0">
                    <a:pos x="401" y="2"/>
                  </a:cxn>
                  <a:cxn ang="0">
                    <a:pos x="327" y="2"/>
                  </a:cxn>
                  <a:cxn ang="0">
                    <a:pos x="256" y="16"/>
                  </a:cxn>
                  <a:cxn ang="0">
                    <a:pos x="191" y="44"/>
                  </a:cxn>
                  <a:cxn ang="0">
                    <a:pos x="132" y="83"/>
                  </a:cxn>
                  <a:cxn ang="0">
                    <a:pos x="83" y="132"/>
                  </a:cxn>
                  <a:cxn ang="0">
                    <a:pos x="44" y="190"/>
                  </a:cxn>
                  <a:cxn ang="0">
                    <a:pos x="16" y="256"/>
                  </a:cxn>
                  <a:cxn ang="0">
                    <a:pos x="2" y="327"/>
                  </a:cxn>
                  <a:cxn ang="0">
                    <a:pos x="2" y="401"/>
                  </a:cxn>
                  <a:cxn ang="0">
                    <a:pos x="16" y="472"/>
                  </a:cxn>
                  <a:cxn ang="0">
                    <a:pos x="44" y="538"/>
                  </a:cxn>
                  <a:cxn ang="0">
                    <a:pos x="83" y="596"/>
                  </a:cxn>
                  <a:cxn ang="0">
                    <a:pos x="132" y="646"/>
                  </a:cxn>
                  <a:cxn ang="0">
                    <a:pos x="191" y="685"/>
                  </a:cxn>
                  <a:cxn ang="0">
                    <a:pos x="256" y="713"/>
                  </a:cxn>
                  <a:cxn ang="0">
                    <a:pos x="327" y="727"/>
                  </a:cxn>
                </a:cxnLst>
                <a:rect l="0" t="0" r="r" b="b"/>
                <a:pathLst>
                  <a:path w="729" h="729">
                    <a:moveTo>
                      <a:pt x="364" y="729"/>
                    </a:moveTo>
                    <a:lnTo>
                      <a:pt x="401" y="727"/>
                    </a:lnTo>
                    <a:lnTo>
                      <a:pt x="438" y="722"/>
                    </a:lnTo>
                    <a:lnTo>
                      <a:pt x="472" y="713"/>
                    </a:lnTo>
                    <a:lnTo>
                      <a:pt x="506" y="700"/>
                    </a:lnTo>
                    <a:lnTo>
                      <a:pt x="538" y="685"/>
                    </a:lnTo>
                    <a:lnTo>
                      <a:pt x="568" y="667"/>
                    </a:lnTo>
                    <a:lnTo>
                      <a:pt x="597" y="646"/>
                    </a:lnTo>
                    <a:lnTo>
                      <a:pt x="622" y="622"/>
                    </a:lnTo>
                    <a:lnTo>
                      <a:pt x="646" y="596"/>
                    </a:lnTo>
                    <a:lnTo>
                      <a:pt x="667" y="568"/>
                    </a:lnTo>
                    <a:lnTo>
                      <a:pt x="686" y="538"/>
                    </a:lnTo>
                    <a:lnTo>
                      <a:pt x="701" y="505"/>
                    </a:lnTo>
                    <a:lnTo>
                      <a:pt x="713" y="472"/>
                    </a:lnTo>
                    <a:lnTo>
                      <a:pt x="723" y="438"/>
                    </a:lnTo>
                    <a:lnTo>
                      <a:pt x="727" y="401"/>
                    </a:lnTo>
                    <a:lnTo>
                      <a:pt x="729" y="364"/>
                    </a:lnTo>
                    <a:lnTo>
                      <a:pt x="727" y="327"/>
                    </a:lnTo>
                    <a:lnTo>
                      <a:pt x="723" y="290"/>
                    </a:lnTo>
                    <a:lnTo>
                      <a:pt x="713" y="256"/>
                    </a:lnTo>
                    <a:lnTo>
                      <a:pt x="701" y="222"/>
                    </a:lnTo>
                    <a:lnTo>
                      <a:pt x="686" y="190"/>
                    </a:lnTo>
                    <a:lnTo>
                      <a:pt x="667" y="160"/>
                    </a:lnTo>
                    <a:lnTo>
                      <a:pt x="646" y="132"/>
                    </a:lnTo>
                    <a:lnTo>
                      <a:pt x="622" y="106"/>
                    </a:lnTo>
                    <a:lnTo>
                      <a:pt x="597" y="83"/>
                    </a:lnTo>
                    <a:lnTo>
                      <a:pt x="568" y="62"/>
                    </a:lnTo>
                    <a:lnTo>
                      <a:pt x="538" y="44"/>
                    </a:lnTo>
                    <a:lnTo>
                      <a:pt x="506" y="29"/>
                    </a:lnTo>
                    <a:lnTo>
                      <a:pt x="472" y="16"/>
                    </a:lnTo>
                    <a:lnTo>
                      <a:pt x="438" y="7"/>
                    </a:lnTo>
                    <a:lnTo>
                      <a:pt x="401" y="2"/>
                    </a:lnTo>
                    <a:lnTo>
                      <a:pt x="364" y="0"/>
                    </a:lnTo>
                    <a:lnTo>
                      <a:pt x="327" y="2"/>
                    </a:lnTo>
                    <a:lnTo>
                      <a:pt x="290" y="7"/>
                    </a:lnTo>
                    <a:lnTo>
                      <a:pt x="256" y="16"/>
                    </a:lnTo>
                    <a:lnTo>
                      <a:pt x="222" y="29"/>
                    </a:lnTo>
                    <a:lnTo>
                      <a:pt x="191" y="44"/>
                    </a:lnTo>
                    <a:lnTo>
                      <a:pt x="161" y="62"/>
                    </a:lnTo>
                    <a:lnTo>
                      <a:pt x="132" y="83"/>
                    </a:lnTo>
                    <a:lnTo>
                      <a:pt x="107" y="106"/>
                    </a:lnTo>
                    <a:lnTo>
                      <a:pt x="83" y="132"/>
                    </a:lnTo>
                    <a:lnTo>
                      <a:pt x="62" y="160"/>
                    </a:lnTo>
                    <a:lnTo>
                      <a:pt x="44" y="190"/>
                    </a:lnTo>
                    <a:lnTo>
                      <a:pt x="29" y="222"/>
                    </a:lnTo>
                    <a:lnTo>
                      <a:pt x="16" y="256"/>
                    </a:lnTo>
                    <a:lnTo>
                      <a:pt x="7" y="290"/>
                    </a:lnTo>
                    <a:lnTo>
                      <a:pt x="2" y="327"/>
                    </a:lnTo>
                    <a:lnTo>
                      <a:pt x="0" y="364"/>
                    </a:lnTo>
                    <a:lnTo>
                      <a:pt x="2" y="401"/>
                    </a:lnTo>
                    <a:lnTo>
                      <a:pt x="7" y="438"/>
                    </a:lnTo>
                    <a:lnTo>
                      <a:pt x="16" y="472"/>
                    </a:lnTo>
                    <a:lnTo>
                      <a:pt x="29" y="505"/>
                    </a:lnTo>
                    <a:lnTo>
                      <a:pt x="44" y="538"/>
                    </a:lnTo>
                    <a:lnTo>
                      <a:pt x="62" y="568"/>
                    </a:lnTo>
                    <a:lnTo>
                      <a:pt x="83" y="596"/>
                    </a:lnTo>
                    <a:lnTo>
                      <a:pt x="107" y="622"/>
                    </a:lnTo>
                    <a:lnTo>
                      <a:pt x="132" y="646"/>
                    </a:lnTo>
                    <a:lnTo>
                      <a:pt x="161" y="667"/>
                    </a:lnTo>
                    <a:lnTo>
                      <a:pt x="191" y="685"/>
                    </a:lnTo>
                    <a:lnTo>
                      <a:pt x="222" y="700"/>
                    </a:lnTo>
                    <a:lnTo>
                      <a:pt x="256" y="713"/>
                    </a:lnTo>
                    <a:lnTo>
                      <a:pt x="290" y="722"/>
                    </a:lnTo>
                    <a:lnTo>
                      <a:pt x="327" y="727"/>
                    </a:lnTo>
                    <a:lnTo>
                      <a:pt x="364" y="729"/>
                    </a:lnTo>
                    <a:close/>
                  </a:path>
                </a:pathLst>
              </a:custGeom>
              <a:solidFill>
                <a:srgbClr val="FFBF7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1078" name="Freeform 54"/>
              <p:cNvSpPr>
                <a:spLocks/>
              </p:cNvSpPr>
              <p:nvPr/>
            </p:nvSpPr>
            <p:spPr bwMode="auto">
              <a:xfrm>
                <a:off x="3738389" y="627063"/>
                <a:ext cx="41275" cy="4127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7" y="0"/>
                  </a:cxn>
                  <a:cxn ang="0">
                    <a:pos x="22" y="1"/>
                  </a:cxn>
                  <a:cxn ang="0">
                    <a:pos x="15" y="3"/>
                  </a:cxn>
                  <a:cxn ang="0">
                    <a:pos x="8" y="7"/>
                  </a:cxn>
                  <a:cxn ang="0">
                    <a:pos x="3" y="12"/>
                  </a:cxn>
                  <a:cxn ang="0">
                    <a:pos x="0" y="19"/>
                  </a:cxn>
                  <a:cxn ang="0">
                    <a:pos x="3" y="30"/>
                  </a:cxn>
                  <a:cxn ang="0">
                    <a:pos x="10" y="43"/>
                  </a:cxn>
                  <a:cxn ang="0">
                    <a:pos x="52" y="50"/>
                  </a:cxn>
                  <a:cxn ang="0">
                    <a:pos x="37" y="3"/>
                  </a:cxn>
                  <a:cxn ang="0">
                    <a:pos x="29" y="0"/>
                  </a:cxn>
                </a:cxnLst>
                <a:rect l="0" t="0" r="r" b="b"/>
                <a:pathLst>
                  <a:path w="52" h="50">
                    <a:moveTo>
                      <a:pt x="29" y="0"/>
                    </a:moveTo>
                    <a:lnTo>
                      <a:pt x="27" y="0"/>
                    </a:lnTo>
                    <a:lnTo>
                      <a:pt x="22" y="1"/>
                    </a:lnTo>
                    <a:lnTo>
                      <a:pt x="15" y="3"/>
                    </a:lnTo>
                    <a:lnTo>
                      <a:pt x="8" y="7"/>
                    </a:lnTo>
                    <a:lnTo>
                      <a:pt x="3" y="12"/>
                    </a:lnTo>
                    <a:lnTo>
                      <a:pt x="0" y="19"/>
                    </a:lnTo>
                    <a:lnTo>
                      <a:pt x="3" y="30"/>
                    </a:lnTo>
                    <a:lnTo>
                      <a:pt x="10" y="43"/>
                    </a:lnTo>
                    <a:lnTo>
                      <a:pt x="52" y="50"/>
                    </a:lnTo>
                    <a:lnTo>
                      <a:pt x="37" y="3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BF7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67" name="Прямоугольник 66"/>
            <p:cNvSpPr/>
            <p:nvPr/>
          </p:nvSpPr>
          <p:spPr>
            <a:xfrm>
              <a:off x="3347864" y="404664"/>
              <a:ext cx="960519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0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БАЙКАЛ</a:t>
              </a:r>
            </a:p>
            <a:p>
              <a:pPr algn="ctr"/>
              <a:r>
                <a:rPr lang="ru-RU" sz="10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УЧАСТОК</a:t>
              </a:r>
            </a:p>
            <a:p>
              <a:pPr algn="ctr"/>
              <a:r>
                <a:rPr lang="ru-RU" sz="10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ВСЕМИРНОГО</a:t>
              </a:r>
            </a:p>
            <a:p>
              <a:pPr algn="ctr"/>
              <a:r>
                <a:rPr lang="ru-RU" sz="10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НАСЛЕДИЯ</a:t>
              </a:r>
              <a:endParaRPr lang="ru-RU" sz="1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0" y="0"/>
              <a:ext cx="2376264" cy="178510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1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 Black" pitchFamily="34" charset="0"/>
                </a:rPr>
                <a:t>УДИВИТИЛЬНОЕ</a:t>
              </a:r>
            </a:p>
            <a:p>
              <a:r>
                <a:rPr lang="ru-RU" sz="1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 Black" pitchFamily="34" charset="0"/>
                </a:rPr>
                <a:t>ПУТЕШЕСТВИЕ</a:t>
              </a:r>
            </a:p>
            <a:p>
              <a:r>
                <a:rPr lang="ru-RU" sz="1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 Black" pitchFamily="34" charset="0"/>
                </a:rPr>
                <a:t>СИБИРЯЧКА</a:t>
              </a:r>
            </a:p>
            <a:p>
              <a:r>
                <a:rPr lang="ru-RU" sz="1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 Black" pitchFamily="34" charset="0"/>
                </a:rPr>
                <a:t>ПО БАЙКАЛУ</a:t>
              </a:r>
            </a:p>
            <a:p>
              <a:endPara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бай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06" y="0"/>
            <a:ext cx="9048388" cy="6858000"/>
          </a:xfrm>
          <a:prstGeom prst="rect">
            <a:avLst/>
          </a:prstGeom>
        </p:spPr>
      </p:pic>
      <p:pic>
        <p:nvPicPr>
          <p:cNvPr id="6" name="Рисунок 5" descr="прибайкпальский нац пар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340769"/>
            <a:ext cx="2664545" cy="2952328"/>
          </a:xfrm>
          <a:prstGeom prst="rect">
            <a:avLst/>
          </a:prstGeom>
        </p:spPr>
      </p:pic>
      <p:grpSp>
        <p:nvGrpSpPr>
          <p:cNvPr id="2" name="Группа 25"/>
          <p:cNvGrpSpPr/>
          <p:nvPr/>
        </p:nvGrpSpPr>
        <p:grpSpPr>
          <a:xfrm>
            <a:off x="179512" y="116632"/>
            <a:ext cx="5544616" cy="2952328"/>
            <a:chOff x="179512" y="116632"/>
            <a:chExt cx="5544616" cy="295232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179512" y="116632"/>
              <a:ext cx="5544616" cy="2952328"/>
            </a:xfrm>
            <a:prstGeom prst="rect">
              <a:avLst/>
            </a:prstGeom>
            <a:solidFill>
              <a:schemeClr val="lt1">
                <a:alpha val="79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51520" y="188640"/>
              <a:ext cx="5413661" cy="286232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60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Забайкальский</a:t>
              </a:r>
            </a:p>
            <a:p>
              <a:pPr algn="ctr"/>
              <a:r>
                <a:rPr lang="ru-RU" sz="60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национальный </a:t>
              </a:r>
            </a:p>
            <a:p>
              <a:pPr algn="ctr"/>
              <a:r>
                <a:rPr lang="ru-RU" sz="60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парк</a:t>
              </a:r>
              <a:r>
                <a:rPr lang="ru-RU" sz="60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33337"/>
            <a:ext cx="9048750" cy="67913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512" y="116632"/>
            <a:ext cx="7128792" cy="2232248"/>
          </a:xfrm>
          <a:prstGeom prst="rect">
            <a:avLst/>
          </a:prstGeom>
          <a:solidFill>
            <a:schemeClr val="lt1">
              <a:alpha val="79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16632"/>
            <a:ext cx="717215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Забайкальский</a:t>
            </a: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национальный парк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827584" y="1916832"/>
            <a:ext cx="5834608" cy="4522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Основан в 1986 году, площадь = 269 тыс. га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pic>
        <p:nvPicPr>
          <p:cNvPr id="10" name="Рисунок 9" descr="кедрач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4077072"/>
            <a:ext cx="2990106" cy="224258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1" name="Рисунок 10" descr="сосня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2780928"/>
            <a:ext cx="2843808" cy="213285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7020272" y="5013176"/>
            <a:ext cx="1573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Сосновый лес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47864" y="6309320"/>
            <a:ext cx="870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Кедрач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чозе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1052736"/>
            <a:ext cx="1721384" cy="273630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Рисунок 7" descr="baikal_ex_se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581128"/>
            <a:ext cx="2448272" cy="183620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39552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Флора и фауна </a:t>
            </a:r>
            <a:r>
              <a:rPr lang="ru-RU" sz="3600" b="1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rPr>
              <a:t>парка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0" name="Рисунок 9" descr="15383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1268760"/>
            <a:ext cx="2690555" cy="195652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2" name="Рисунок 11" descr="кабарга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789040"/>
            <a:ext cx="1800200" cy="239627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7164288" y="3789040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Чозения</a:t>
            </a:r>
            <a:endParaRPr lang="ru-RU" dirty="0"/>
          </a:p>
        </p:txBody>
      </p:sp>
      <p:pic>
        <p:nvPicPr>
          <p:cNvPr id="13" name="Рисунок 12" descr="2917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1196752"/>
            <a:ext cx="2383463" cy="1646852"/>
          </a:xfrm>
          <a:prstGeom prst="rect">
            <a:avLst/>
          </a:prstGeom>
        </p:spPr>
      </p:pic>
      <p:pic>
        <p:nvPicPr>
          <p:cNvPr id="15" name="Рисунок 14" descr="горностай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4293096"/>
            <a:ext cx="2284760" cy="171357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95536" y="2924944"/>
            <a:ext cx="874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Рябчик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16016" y="3212976"/>
            <a:ext cx="923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Глухарь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39552" y="6381328"/>
            <a:ext cx="797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Нерпа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5373216"/>
            <a:ext cx="824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Выдра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716016" y="6165304"/>
            <a:ext cx="965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Кабарга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020272" y="6021288"/>
            <a:ext cx="117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Горностай</a:t>
            </a:r>
            <a:endParaRPr lang="ru-RU" dirty="0"/>
          </a:p>
        </p:txBody>
      </p:sp>
      <p:pic>
        <p:nvPicPr>
          <p:cNvPr id="22" name="Рисунок 21" descr="vydra_bi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35696" y="3212976"/>
            <a:ext cx="2607965" cy="2086372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бай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06" y="0"/>
            <a:ext cx="9048388" cy="6858000"/>
          </a:xfrm>
          <a:prstGeom prst="rect">
            <a:avLst/>
          </a:prstGeom>
        </p:spPr>
      </p:pic>
      <p:pic>
        <p:nvPicPr>
          <p:cNvPr id="7" name="Рисунок 6" descr="Забайкальский нац пар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50560">
            <a:off x="971600" y="2491100"/>
            <a:ext cx="4248471" cy="3674204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9512" y="116632"/>
            <a:ext cx="7172156" cy="2082009"/>
            <a:chOff x="179512" y="116632"/>
            <a:chExt cx="7172156" cy="2082009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79512" y="116632"/>
              <a:ext cx="7056784" cy="2082009"/>
            </a:xfrm>
            <a:prstGeom prst="rect">
              <a:avLst/>
            </a:prstGeom>
            <a:solidFill>
              <a:schemeClr val="lt1">
                <a:alpha val="79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79512" y="188640"/>
              <a:ext cx="7172156" cy="193899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60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Прибайкальский</a:t>
              </a:r>
            </a:p>
            <a:p>
              <a:pPr algn="ctr"/>
              <a:r>
                <a:rPr lang="ru-RU" sz="60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национальный парк</a:t>
              </a:r>
              <a:r>
                <a:rPr lang="ru-RU" sz="60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_13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116632"/>
            <a:ext cx="7056784" cy="2232248"/>
          </a:xfrm>
          <a:prstGeom prst="rect">
            <a:avLst/>
          </a:prstGeom>
          <a:solidFill>
            <a:schemeClr val="lt1">
              <a:alpha val="79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8640"/>
            <a:ext cx="717215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Прибайкальский</a:t>
            </a: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национальный парк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0" y="5417840"/>
            <a:ext cx="9144000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территории парка зарегистрировано 1386 видов сосудистых растений степей, светлохвойной и темнохвойной тайги, горной тундры и альпийских лугов.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683568" y="1916832"/>
            <a:ext cx="6264696" cy="495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Основан в 1986 году, площадь = 269 тыс. га.</a:t>
            </a:r>
          </a:p>
        </p:txBody>
      </p:sp>
      <p:pic>
        <p:nvPicPr>
          <p:cNvPr id="10" name="Рисунок 9" descr="74дриада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717032"/>
            <a:ext cx="2268252" cy="151216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1" name="Рисунок 10" descr="копеичник зу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2564904"/>
            <a:ext cx="2296817" cy="179070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4572000" y="5229200"/>
            <a:ext cx="2043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Дриада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Сумневича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64288" y="4365104"/>
            <a:ext cx="1310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Копеечник </a:t>
            </a:r>
          </a:p>
          <a:p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зундукский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ервоцвет перистый 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2952328" cy="225484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5" name="Рисунок 4" descr="Астрагал ольхонски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1052736"/>
            <a:ext cx="2438400" cy="185623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6" name="Рисунок 5" descr="kolonok_b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4005064"/>
            <a:ext cx="2880320" cy="233005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Рисунок 7" descr="0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365104"/>
            <a:ext cx="2664296" cy="2131437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0" name="Рисунок 9" descr="872383-3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60232" y="332656"/>
            <a:ext cx="2286000" cy="30480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0" y="0"/>
            <a:ext cx="73083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Флора и фауна </a:t>
            </a:r>
            <a:r>
              <a:rPr lang="ru-RU" sz="3600" b="1" dirty="0" smtClean="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rPr>
              <a:t>парка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9912" y="2924944"/>
            <a:ext cx="2283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Астрагал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ольхонский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3429000"/>
            <a:ext cx="2231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Первоцвет перистый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32240" y="6309320"/>
            <a:ext cx="1021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Колонок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9592" y="6488668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Лось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3848" y="5589240"/>
            <a:ext cx="1901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Большой крохаль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24328" y="3429000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Рысь</a:t>
            </a:r>
          </a:p>
        </p:txBody>
      </p:sp>
      <p:pic>
        <p:nvPicPr>
          <p:cNvPr id="17" name="Рисунок 16" descr="большой крохаль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832" y="3861048"/>
            <a:ext cx="2627784" cy="176718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6"/>
          <p:cNvGrpSpPr/>
          <p:nvPr/>
        </p:nvGrpSpPr>
        <p:grpSpPr>
          <a:xfrm>
            <a:off x="47806" y="0"/>
            <a:ext cx="9141090" cy="6858000"/>
            <a:chOff x="47806" y="0"/>
            <a:chExt cx="9141090" cy="6858000"/>
          </a:xfrm>
        </p:grpSpPr>
        <p:pic>
          <p:nvPicPr>
            <p:cNvPr id="4" name="Рисунок 3" descr="карта байк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806" y="0"/>
              <a:ext cx="9048388" cy="6858000"/>
            </a:xfrm>
            <a:prstGeom prst="rect">
              <a:avLst/>
            </a:prstGeom>
          </p:spPr>
        </p:pic>
        <p:pic>
          <p:nvPicPr>
            <p:cNvPr id="6" name="Рисунок 5" descr="прибайкпальский нац пар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20072" y="1340769"/>
              <a:ext cx="2664545" cy="2952328"/>
            </a:xfrm>
            <a:prstGeom prst="rect">
              <a:avLst/>
            </a:prstGeom>
          </p:spPr>
        </p:pic>
        <p:pic>
          <p:nvPicPr>
            <p:cNvPr id="5" name="Рисунок 4" descr="баргузинский 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32304">
              <a:off x="6366677" y="1050292"/>
              <a:ext cx="2030207" cy="2037873"/>
            </a:xfrm>
            <a:prstGeom prst="rect">
              <a:avLst/>
            </a:prstGeom>
          </p:spPr>
        </p:pic>
        <p:pic>
          <p:nvPicPr>
            <p:cNvPr id="7" name="Рисунок 6" descr="Забайкальский нац парк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50560">
              <a:off x="971600" y="2491100"/>
              <a:ext cx="4248471" cy="3674204"/>
            </a:xfrm>
            <a:prstGeom prst="rect">
              <a:avLst/>
            </a:prstGeom>
          </p:spPr>
        </p:pic>
        <p:pic>
          <p:nvPicPr>
            <p:cNvPr id="8" name="Рисунок 7" descr="байкальский 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19672" y="5733256"/>
              <a:ext cx="1076475" cy="876422"/>
            </a:xfrm>
            <a:prstGeom prst="rect">
              <a:avLst/>
            </a:prstGeom>
          </p:spPr>
        </p:pic>
        <p:pic>
          <p:nvPicPr>
            <p:cNvPr id="9" name="Рисунок 8" descr="байкало ленский 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39952" y="1124744"/>
              <a:ext cx="2088232" cy="2370187"/>
            </a:xfrm>
            <a:prstGeom prst="rect">
              <a:avLst/>
            </a:prstGeom>
          </p:spPr>
        </p:pic>
        <p:pic>
          <p:nvPicPr>
            <p:cNvPr id="10" name="Рисунок 9" descr="бот сад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47664" y="4437112"/>
              <a:ext cx="304843" cy="447738"/>
            </a:xfrm>
            <a:prstGeom prst="rect">
              <a:avLst/>
            </a:prstGeom>
          </p:spPr>
        </p:pic>
        <p:grpSp>
          <p:nvGrpSpPr>
            <p:cNvPr id="3" name="Группа 18"/>
            <p:cNvGrpSpPr/>
            <p:nvPr/>
          </p:nvGrpSpPr>
          <p:grpSpPr>
            <a:xfrm>
              <a:off x="3347864" y="5657671"/>
              <a:ext cx="3096344" cy="1200329"/>
              <a:chOff x="5868144" y="0"/>
              <a:chExt cx="3096344" cy="1200329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5868144" y="0"/>
                <a:ext cx="3096344" cy="1196752"/>
              </a:xfrm>
              <a:prstGeom prst="rect">
                <a:avLst/>
              </a:prstGeom>
              <a:solidFill>
                <a:schemeClr val="lt1">
                  <a:alpha val="79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6020014" y="0"/>
                <a:ext cx="2883097" cy="120032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Байкальский</a:t>
                </a:r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 </a:t>
                </a:r>
              </a:p>
              <a:p>
                <a:pPr algn="ctr"/>
                <a:r>
                  <a:rPr lang="ru-RU" sz="3600" b="1" cap="none" spc="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заповедник</a:t>
                </a:r>
                <a:endParaRPr lang="ru-RU" sz="3600" b="1" cap="none" spc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12" name="Группа 29"/>
            <p:cNvGrpSpPr/>
            <p:nvPr/>
          </p:nvGrpSpPr>
          <p:grpSpPr>
            <a:xfrm>
              <a:off x="2027675" y="116632"/>
              <a:ext cx="3715056" cy="1200329"/>
              <a:chOff x="1451611" y="116632"/>
              <a:chExt cx="3715056" cy="1200329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1475656" y="116632"/>
                <a:ext cx="3672408" cy="1196752"/>
              </a:xfrm>
              <a:prstGeom prst="rect">
                <a:avLst/>
              </a:prstGeom>
              <a:solidFill>
                <a:schemeClr val="lt1">
                  <a:alpha val="79000"/>
                </a:schemeClr>
              </a:solidFill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451611" y="116632"/>
                <a:ext cx="3715056" cy="1200329"/>
              </a:xfrm>
              <a:prstGeom prst="rect">
                <a:avLst/>
              </a:prstGeom>
              <a:noFill/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Байкало-Ленский</a:t>
                </a:r>
              </a:p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заповедник</a:t>
                </a:r>
              </a:p>
            </p:txBody>
          </p:sp>
        </p:grpSp>
        <p:grpSp>
          <p:nvGrpSpPr>
            <p:cNvPr id="14" name="Группа 19"/>
            <p:cNvGrpSpPr/>
            <p:nvPr/>
          </p:nvGrpSpPr>
          <p:grpSpPr>
            <a:xfrm>
              <a:off x="6020544" y="152400"/>
              <a:ext cx="3114829" cy="1200329"/>
              <a:chOff x="5868144" y="0"/>
              <a:chExt cx="3114829" cy="1200329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5868144" y="0"/>
                <a:ext cx="3096344" cy="1196752"/>
              </a:xfrm>
              <a:prstGeom prst="rect">
                <a:avLst/>
              </a:prstGeom>
              <a:solidFill>
                <a:schemeClr val="lt1">
                  <a:alpha val="79000"/>
                </a:schemeClr>
              </a:solidFill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5940152" y="0"/>
                <a:ext cx="3042821" cy="1200329"/>
              </a:xfrm>
              <a:prstGeom prst="rect">
                <a:avLst/>
              </a:prstGeom>
              <a:noFill/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3600" b="1" dirty="0" err="1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Баргузинский</a:t>
                </a:r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 </a:t>
                </a:r>
              </a:p>
              <a:p>
                <a:pPr algn="ctr"/>
                <a:r>
                  <a:rPr lang="ru-RU" sz="3600" b="1" cap="none" spc="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заповедник</a:t>
                </a:r>
                <a:endParaRPr lang="ru-RU" sz="3600" b="1" cap="none" spc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15" name="Группа 25"/>
            <p:cNvGrpSpPr/>
            <p:nvPr/>
          </p:nvGrpSpPr>
          <p:grpSpPr>
            <a:xfrm>
              <a:off x="107504" y="1556792"/>
              <a:ext cx="4248472" cy="1200329"/>
              <a:chOff x="4427984" y="4077072"/>
              <a:chExt cx="4536504" cy="1200329"/>
            </a:xfrm>
          </p:grpSpPr>
          <p:sp>
            <p:nvSpPr>
              <p:cNvPr id="24" name="Прямоугольник 23"/>
              <p:cNvSpPr/>
              <p:nvPr/>
            </p:nvSpPr>
            <p:spPr>
              <a:xfrm>
                <a:off x="4427984" y="4077072"/>
                <a:ext cx="4536504" cy="1196752"/>
              </a:xfrm>
              <a:prstGeom prst="rect">
                <a:avLst/>
              </a:prstGeom>
              <a:solidFill>
                <a:schemeClr val="lt1">
                  <a:alpha val="79000"/>
                </a:schemeClr>
              </a:solidFill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4520029" y="4077072"/>
                <a:ext cx="4373313" cy="1200329"/>
              </a:xfrm>
              <a:prstGeom prst="rect">
                <a:avLst/>
              </a:prstGeom>
              <a:noFill/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Прибайкальский</a:t>
                </a:r>
              </a:p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национальный парк</a:t>
                </a:r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 </a:t>
                </a:r>
              </a:p>
            </p:txBody>
          </p:sp>
        </p:grpSp>
        <p:grpSp>
          <p:nvGrpSpPr>
            <p:cNvPr id="16" name="Группа 26"/>
            <p:cNvGrpSpPr/>
            <p:nvPr/>
          </p:nvGrpSpPr>
          <p:grpSpPr>
            <a:xfrm>
              <a:off x="4652392" y="4373488"/>
              <a:ext cx="4536504" cy="1200329"/>
              <a:chOff x="4427984" y="4077072"/>
              <a:chExt cx="4536504" cy="1200329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4427984" y="4077072"/>
                <a:ext cx="4536504" cy="1196752"/>
              </a:xfrm>
              <a:prstGeom prst="rect">
                <a:avLst/>
              </a:prstGeom>
              <a:solidFill>
                <a:schemeClr val="lt1">
                  <a:alpha val="79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4520029" y="4077072"/>
                <a:ext cx="4373313" cy="120032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Забайкальский</a:t>
                </a:r>
              </a:p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национальный парк</a:t>
                </a:r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 </a:t>
                </a:r>
              </a:p>
            </p:txBody>
          </p:sp>
        </p:grpSp>
        <p:sp>
          <p:nvSpPr>
            <p:cNvPr id="32" name="Прямоугольник 31"/>
            <p:cNvSpPr/>
            <p:nvPr/>
          </p:nvSpPr>
          <p:spPr>
            <a:xfrm>
              <a:off x="107504" y="3068960"/>
              <a:ext cx="3024336" cy="1196752"/>
            </a:xfrm>
            <a:prstGeom prst="rect">
              <a:avLst/>
            </a:prstGeom>
            <a:solidFill>
              <a:schemeClr val="lt1">
                <a:alpha val="79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79512" y="3068960"/>
              <a:ext cx="3100079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36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Ботанический </a:t>
              </a:r>
            </a:p>
            <a:p>
              <a:pPr algn="ctr"/>
              <a:r>
                <a:rPr lang="ru-RU" sz="36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сад</a:t>
              </a:r>
            </a:p>
          </p:txBody>
        </p:sp>
        <p:cxnSp>
          <p:nvCxnSpPr>
            <p:cNvPr id="34" name="Прямая со стрелкой 33"/>
            <p:cNvCxnSpPr>
              <a:stCxn id="22" idx="2"/>
            </p:cNvCxnSpPr>
            <p:nvPr/>
          </p:nvCxnSpPr>
          <p:spPr>
            <a:xfrm flipH="1">
              <a:off x="7236296" y="1352729"/>
              <a:ext cx="377667" cy="636111"/>
            </a:xfrm>
            <a:prstGeom prst="straightConnector1">
              <a:avLst/>
            </a:prstGeom>
            <a:ln w="412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18" idx="2"/>
            </p:cNvCxnSpPr>
            <p:nvPr/>
          </p:nvCxnSpPr>
          <p:spPr>
            <a:xfrm>
              <a:off x="3887924" y="1313384"/>
              <a:ext cx="1620180" cy="603448"/>
            </a:xfrm>
            <a:prstGeom prst="straightConnector1">
              <a:avLst/>
            </a:prstGeom>
            <a:ln w="412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>
              <a:stCxn id="13" idx="1"/>
            </p:cNvCxnSpPr>
            <p:nvPr/>
          </p:nvCxnSpPr>
          <p:spPr>
            <a:xfrm flipH="1">
              <a:off x="2483768" y="6256047"/>
              <a:ext cx="864096" cy="53273"/>
            </a:xfrm>
            <a:prstGeom prst="straightConnector1">
              <a:avLst/>
            </a:prstGeom>
            <a:ln w="412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>
              <a:off x="3203848" y="2708920"/>
              <a:ext cx="576064" cy="1584176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>
              <a:stCxn id="32" idx="2"/>
            </p:cNvCxnSpPr>
            <p:nvPr/>
          </p:nvCxnSpPr>
          <p:spPr>
            <a:xfrm>
              <a:off x="1619672" y="4265712"/>
              <a:ext cx="72008" cy="387424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>
              <a:stCxn id="28" idx="0"/>
            </p:cNvCxnSpPr>
            <p:nvPr/>
          </p:nvCxnSpPr>
          <p:spPr>
            <a:xfrm flipH="1" flipV="1">
              <a:off x="6804248" y="3212976"/>
              <a:ext cx="116396" cy="1160512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>
              <a:off x="3203848" y="2780928"/>
              <a:ext cx="1656184" cy="108012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«Отгадай загадку!»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b="1" u="sng" dirty="0" smtClean="0"/>
              <a:t>Загадки: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Как сучкастые лопаты, 			Среди байкальских рыб – </a:t>
            </a:r>
          </a:p>
          <a:p>
            <a:pPr>
              <a:buNone/>
            </a:pPr>
            <a:r>
              <a:rPr lang="ru-RU" b="1" dirty="0" smtClean="0"/>
              <a:t>На спине несёт рога.			                      Он признанный гигант.</a:t>
            </a:r>
          </a:p>
          <a:p>
            <a:pPr>
              <a:buNone/>
            </a:pPr>
            <a:r>
              <a:rPr lang="ru-RU" b="1" dirty="0" smtClean="0"/>
              <a:t>Сам высокий, нос горбатый,		                      Есть у него речной собрат - </a:t>
            </a:r>
          </a:p>
          <a:p>
            <a:pPr>
              <a:buNone/>
            </a:pPr>
            <a:r>
              <a:rPr lang="ru-RU" b="1" dirty="0" smtClean="0"/>
              <a:t>С лёгкой проседью бока. 		                      В придонной части обитает,</a:t>
            </a:r>
          </a:p>
          <a:p>
            <a:pPr>
              <a:buNone/>
            </a:pPr>
            <a:r>
              <a:rPr lang="ru-RU" b="1" dirty="0" smtClean="0"/>
              <a:t>Мне увидеть довелось,			Но в сети он не попадает.</a:t>
            </a:r>
          </a:p>
          <a:p>
            <a:pPr>
              <a:buNone/>
            </a:pPr>
            <a:r>
              <a:rPr lang="ru-RU" b="1" dirty="0" smtClean="0"/>
              <a:t> Как таранит дебри….			                     Он в списки редких рыб внесён,</a:t>
            </a:r>
          </a:p>
          <a:p>
            <a:pPr>
              <a:buNone/>
            </a:pPr>
            <a:r>
              <a:rPr lang="ru-RU" b="1" dirty="0" smtClean="0"/>
              <a:t>						От истребления спасён.  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  <a:p>
            <a:pPr>
              <a:buNone/>
            </a:pPr>
            <a:r>
              <a:rPr lang="ru-RU" b="1" dirty="0" smtClean="0"/>
              <a:t>Этот зверь в тайге хозяин,		Я мальков живых рождаю</a:t>
            </a:r>
          </a:p>
          <a:p>
            <a:pPr>
              <a:buNone/>
            </a:pPr>
            <a:r>
              <a:rPr lang="ru-RU" b="1" dirty="0" smtClean="0"/>
              <a:t>Страшно может зареветь,		И в воде не замерзаю.</a:t>
            </a:r>
          </a:p>
          <a:p>
            <a:pPr>
              <a:buNone/>
            </a:pPr>
            <a:r>
              <a:rPr lang="ru-RU" b="1" dirty="0" smtClean="0"/>
              <a:t> Все его, конечно, знают,		А от нерпы спрячусь в ямку, </a:t>
            </a:r>
          </a:p>
          <a:p>
            <a:pPr>
              <a:buNone/>
            </a:pPr>
            <a:r>
              <a:rPr lang="ru-RU" b="1" dirty="0" smtClean="0"/>
              <a:t>Ведь зовут его…				Моё имя…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  <a:p>
            <a:pPr>
              <a:buNone/>
            </a:pPr>
            <a:r>
              <a:rPr lang="ru-RU" b="1" dirty="0" smtClean="0"/>
              <a:t>«Собирать орешки лень,		                  Первым вылез из землицы</a:t>
            </a:r>
          </a:p>
          <a:p>
            <a:pPr>
              <a:buNone/>
            </a:pPr>
            <a:r>
              <a:rPr lang="ru-RU" b="1" dirty="0" smtClean="0"/>
              <a:t>Давай резвиться целый день», - 	                                       На проталинке.</a:t>
            </a:r>
          </a:p>
          <a:p>
            <a:pPr>
              <a:buNone/>
            </a:pPr>
            <a:r>
              <a:rPr lang="ru-RU" b="1" dirty="0" smtClean="0"/>
              <a:t>К белке постучал – «тук-тук» - 	                                       Он мороза не боится,</a:t>
            </a:r>
          </a:p>
          <a:p>
            <a:pPr>
              <a:buNone/>
            </a:pPr>
            <a:r>
              <a:rPr lang="ru-RU" b="1" dirty="0" smtClean="0"/>
              <a:t>Полосатый…. 				Хоть и маленький.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0" y="116632"/>
            <a:ext cx="7164288" cy="231459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Байкал не просто озеро –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Байкал – Всемирное природное наследие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Рисунок 5" descr="шаман камен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149080"/>
            <a:ext cx="1944216" cy="145816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7" name="Рисунок 6" descr="мыс Бурха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204864"/>
            <a:ext cx="2016224" cy="134480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Рисунок 7" descr="Утес Саган-Заб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3068960"/>
            <a:ext cx="1800200" cy="135015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Рисунок 8" descr="район пещеры мечт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4941168"/>
            <a:ext cx="2304256" cy="147011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0" name="Рисунок 9" descr="ольхинское плато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20272" y="1340768"/>
            <a:ext cx="1925172" cy="133111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1" name="Рисунок 10" descr="бухта Песчанаяpok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48264" y="4005064"/>
            <a:ext cx="1979712" cy="148478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395536" y="5661248"/>
            <a:ext cx="1673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Шаман</a:t>
            </a:r>
            <a:r>
              <a:rPr lang="en-US" dirty="0" smtClean="0"/>
              <a:t>-</a:t>
            </a:r>
            <a:r>
              <a:rPr lang="ru-RU" dirty="0" smtClean="0"/>
              <a:t>камень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4437112"/>
            <a:ext cx="172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Утес </a:t>
            </a:r>
            <a:r>
              <a:rPr lang="ru-RU" dirty="0" err="1" smtClean="0"/>
              <a:t>Саган-Заба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092280" y="5517232"/>
            <a:ext cx="1683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бухта Песчаная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76056" y="3573016"/>
            <a:ext cx="13238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мыс Бурхан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236296" y="2636912"/>
            <a:ext cx="13445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/>
              <a:t>Ольхинское</a:t>
            </a:r>
            <a:endParaRPr lang="ru-RU" dirty="0" smtClean="0"/>
          </a:p>
          <a:p>
            <a:pPr algn="ctr"/>
            <a:r>
              <a:rPr lang="ru-RU" dirty="0" smtClean="0"/>
              <a:t> плато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07904" y="6381328"/>
            <a:ext cx="2312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район пещеры Мечта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u="sng" dirty="0" smtClean="0"/>
              <a:t>ТВОРЧЕСКОЕ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Сделать рисунки редких, охраняемых видов или эндемиков, обитающих на Байкале в ООПТ.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Сделать сообщения об этих уникальных организмах.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Написать сочинение о том, что бы вы ещё сделали для сохранения всего биоразнообразия Байкальского  региона.  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титул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1124744"/>
            <a:ext cx="557622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RightUp"/>
              <a:lightRig rig="threePt" dir="t"/>
            </a:scene3d>
          </a:bodyPr>
          <a:lstStyle/>
          <a:p>
            <a:pPr algn="ctr"/>
            <a:r>
              <a:rPr lang="ru-RU" sz="9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Всем спасибо.</a:t>
            </a:r>
            <a:endParaRPr lang="ru-RU" sz="9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683568" y="188640"/>
            <a:ext cx="7524328" cy="105273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Эндемики - 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это виды организмов, обитающие   лишь в                 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600" b="1" dirty="0" smtClean="0">
                <a:solidFill>
                  <a:schemeClr val="accent1"/>
                </a:solidFill>
              </a:rPr>
              <a:t>                             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определённом географическом районе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(от греческого «</a:t>
            </a: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эндемос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 - местный)</a:t>
            </a:r>
          </a:p>
        </p:txBody>
      </p:sp>
      <p:pic>
        <p:nvPicPr>
          <p:cNvPr id="5" name="Рисунок 4" descr="7f216dbd09ca2e4f19a545f9ff69e0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4149080"/>
            <a:ext cx="3081536" cy="2167347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6" name="Рисунок 5" descr="байк ому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934239"/>
            <a:ext cx="3240360" cy="216024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7" name="Рисунок 6" descr="головлян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1367444"/>
            <a:ext cx="3024336" cy="212711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Рисунок 7" descr="Без имени-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1268760"/>
            <a:ext cx="1551498" cy="2304256"/>
          </a:xfrm>
          <a:prstGeom prst="rect">
            <a:avLst/>
          </a:prstGeom>
        </p:spPr>
      </p:pic>
      <p:pic>
        <p:nvPicPr>
          <p:cNvPr id="9" name="Рисунок 8" descr="Без имени-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878" y="1268761"/>
            <a:ext cx="1496904" cy="223224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88024" y="3429000"/>
            <a:ext cx="1708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Остролодочник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Попова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08304" y="3429000"/>
            <a:ext cx="9142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Мак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Попова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688" y="3429000"/>
            <a:ext cx="1302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Головлянка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35696" y="6093296"/>
            <a:ext cx="823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Омуль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00192" y="6309320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Нерпа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111095" y="0"/>
            <a:ext cx="803290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Национа́льный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парк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территория, где в целях 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 tooltip="Охрана окружающей среды"/>
              </a:rPr>
              <a:t>охраны окружающей среды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ограничена 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 tooltip="Экологические факторы"/>
              </a:rPr>
              <a:t>деятельность человека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на территорию национальных парков допускаются туристы,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в ограниченных масштабах допускается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4" tooltip="Хозяйственная деятельность"/>
              </a:rPr>
              <a:t>хозяйственная деятельность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1412776"/>
            <a:ext cx="842493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Запове́дник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         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Особо охраняемая территория или 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 tooltip="Акватория"/>
              </a:rPr>
              <a:t>акватория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полностью или частично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исключённая </a:t>
            </a: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хозяйственного использования в целях сохранения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природных комплексов, охраны видов животных и растений,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также наблюдения за природными процессами;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259632" y="2832611"/>
            <a:ext cx="7884368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Зака́зник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             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 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6" tooltip="Охраняемая природная территория"/>
              </a:rPr>
              <a:t>охраняемая природная территория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на которой</a:t>
            </a: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1" i="1" u="none" strike="noStrike" cap="none" normalizeH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 охраной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находится не природный комплекс,</a:t>
            </a: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 некоторые его части: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только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7" tooltip="Растения"/>
              </a:rPr>
              <a:t>растения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только 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8" tooltip="Животные"/>
              </a:rPr>
              <a:t>животные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либо их отдельные виды,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либо отдельные историко-мемориальные или геологические</a:t>
            </a:r>
            <a:r>
              <a:rPr kumimoji="0" lang="ru-RU" sz="1200" b="1" i="1" u="none" strike="noStrike" cap="none" normalizeH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объекты.                                                                                                                        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объекты.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149080"/>
            <a:ext cx="864096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Ботани́ческий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сад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       </a:t>
            </a:r>
            <a:r>
              <a:rPr lang="ru-RU" sz="1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— </a:t>
            </a:r>
            <a:r>
              <a:rPr lang="ru-RU" sz="1200" b="1" i="1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hlinkClick r:id="rId9" tooltip="Территория"/>
              </a:rPr>
              <a:t>территория</a:t>
            </a: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на которой с научно-исследовательской, просветительной </a:t>
            </a:r>
          </a:p>
          <a:p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                                          и    учебной целью культивируются, изучаются и демонстрируются         </a:t>
            </a:r>
          </a:p>
          <a:p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                                          коллекции   живых </a:t>
            </a:r>
            <a:r>
              <a:rPr lang="ru-RU" sz="1200" b="1" i="1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hlinkClick r:id="rId7" tooltip="Растения"/>
              </a:rPr>
              <a:t>растений</a:t>
            </a: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 разных частей света  различных</a:t>
            </a:r>
          </a:p>
          <a:p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                                          </a:t>
            </a:r>
            <a:r>
              <a:rPr lang="ru-RU" sz="1200" b="1" i="1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hlinkClick r:id="rId10" tooltip="Климат"/>
              </a:rPr>
              <a:t>климатических</a:t>
            </a:r>
            <a:r>
              <a:rPr lang="ru-RU" sz="1200" b="1" i="1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зон.</a:t>
            </a:r>
            <a:endParaRPr lang="ru-RU" sz="1200" b="1" i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23120" y="5373216"/>
            <a:ext cx="79208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Па́мятник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приро́ды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   </a:t>
            </a:r>
            <a:r>
              <a:rPr lang="ru-RU" sz="1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— </a:t>
            </a:r>
            <a:r>
              <a:rPr lang="ru-RU" sz="1200" b="1" i="1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hlinkClick r:id="rId6" tooltip="Охраняемая природная территория"/>
              </a:rPr>
              <a:t>охраняемая природная территория</a:t>
            </a: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на которой расположен редкий </a:t>
            </a:r>
          </a:p>
          <a:p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                                      или     достопримечательный объект </a:t>
            </a:r>
            <a:r>
              <a:rPr lang="ru-RU" sz="1200" b="1" i="1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hlinkClick r:id="rId11" tooltip="Живая природа"/>
              </a:rPr>
              <a:t>живой</a:t>
            </a: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 или </a:t>
            </a:r>
            <a:r>
              <a:rPr lang="ru-RU" sz="1200" b="1" i="1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hlinkClick r:id="rId12" tooltip="Неживая природа"/>
              </a:rPr>
              <a:t>неживой</a:t>
            </a:r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 природы,</a:t>
            </a:r>
          </a:p>
          <a:p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                                      уникальный в научном, культурном, историко-мемориальном </a:t>
            </a:r>
          </a:p>
          <a:p>
            <a:r>
              <a:rPr lang="ru-RU" sz="12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                                               или эстетическом отношении.</a:t>
            </a:r>
            <a:endParaRPr lang="ru-RU" sz="1200" b="1" i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165139_html_m10eace1b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259632" y="332656"/>
            <a:ext cx="1343362" cy="1008112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0" name="Рисунок 9" descr="178_08_01_2012barguzin12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79512" y="1772816"/>
            <a:ext cx="1416550" cy="1008112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1" name="Рисунок 10" descr="R - Botanicheski sad3397!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79512" y="4437112"/>
            <a:ext cx="1440160" cy="985412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2" name="Рисунок 11" descr="мыс Бурхан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259632" y="5733256"/>
            <a:ext cx="1512168" cy="1008604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3" name="Рисунок 12" descr="1683_5.1330178710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1259632" y="3068960"/>
            <a:ext cx="1338833" cy="9525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бай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06" y="0"/>
            <a:ext cx="9048388" cy="6858000"/>
          </a:xfrm>
          <a:prstGeom prst="rect">
            <a:avLst/>
          </a:prstGeom>
        </p:spPr>
      </p:pic>
      <p:grpSp>
        <p:nvGrpSpPr>
          <p:cNvPr id="2" name="Группа 4"/>
          <p:cNvGrpSpPr/>
          <p:nvPr/>
        </p:nvGrpSpPr>
        <p:grpSpPr>
          <a:xfrm>
            <a:off x="364615" y="260649"/>
            <a:ext cx="2222083" cy="1512168"/>
            <a:chOff x="477421" y="260648"/>
            <a:chExt cx="8323099" cy="6254409"/>
          </a:xfrm>
        </p:grpSpPr>
        <p:sp>
          <p:nvSpPr>
            <p:cNvPr id="6" name="Овал 5"/>
            <p:cNvSpPr/>
            <p:nvPr/>
          </p:nvSpPr>
          <p:spPr>
            <a:xfrm>
              <a:off x="1187624" y="332656"/>
              <a:ext cx="6120680" cy="61206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 descr="эмблема байкал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5616" y="260648"/>
              <a:ext cx="6912768" cy="6254409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477421" y="1700810"/>
              <a:ext cx="8323099" cy="2164066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i="1" cap="none" spc="50" dirty="0" err="1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lligraph" pitchFamily="2" charset="0"/>
                </a:rPr>
                <a:t>Байкаловедение</a:t>
              </a:r>
              <a:endParaRPr lang="ru-RU" sz="2800" b="1" i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ligraph" pitchFamily="2" charset="0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6"/>
          <p:cNvGrpSpPr/>
          <p:nvPr/>
        </p:nvGrpSpPr>
        <p:grpSpPr>
          <a:xfrm>
            <a:off x="47806" y="0"/>
            <a:ext cx="9141090" cy="6858000"/>
            <a:chOff x="47806" y="0"/>
            <a:chExt cx="9141090" cy="6858000"/>
          </a:xfrm>
        </p:grpSpPr>
        <p:pic>
          <p:nvPicPr>
            <p:cNvPr id="4" name="Рисунок 3" descr="карта байк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806" y="0"/>
              <a:ext cx="9048388" cy="6858000"/>
            </a:xfrm>
            <a:prstGeom prst="rect">
              <a:avLst/>
            </a:prstGeom>
          </p:spPr>
        </p:pic>
        <p:pic>
          <p:nvPicPr>
            <p:cNvPr id="6" name="Рисунок 5" descr="прибайкпальский нац пар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20072" y="1340769"/>
              <a:ext cx="2664545" cy="2952328"/>
            </a:xfrm>
            <a:prstGeom prst="rect">
              <a:avLst/>
            </a:prstGeom>
          </p:spPr>
        </p:pic>
        <p:pic>
          <p:nvPicPr>
            <p:cNvPr id="5" name="Рисунок 4" descr="баргузинский 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32304">
              <a:off x="6366677" y="1050292"/>
              <a:ext cx="2030207" cy="2037873"/>
            </a:xfrm>
            <a:prstGeom prst="rect">
              <a:avLst/>
            </a:prstGeom>
          </p:spPr>
        </p:pic>
        <p:pic>
          <p:nvPicPr>
            <p:cNvPr id="7" name="Рисунок 6" descr="Забайкальский нац парк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50560">
              <a:off x="971600" y="2491100"/>
              <a:ext cx="4248471" cy="3674204"/>
            </a:xfrm>
            <a:prstGeom prst="rect">
              <a:avLst/>
            </a:prstGeom>
          </p:spPr>
        </p:pic>
        <p:pic>
          <p:nvPicPr>
            <p:cNvPr id="8" name="Рисунок 7" descr="байкальский 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19672" y="5733256"/>
              <a:ext cx="1076475" cy="876422"/>
            </a:xfrm>
            <a:prstGeom prst="rect">
              <a:avLst/>
            </a:prstGeom>
          </p:spPr>
        </p:pic>
        <p:pic>
          <p:nvPicPr>
            <p:cNvPr id="9" name="Рисунок 8" descr="байкало ленский 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39952" y="1124744"/>
              <a:ext cx="2088232" cy="2370187"/>
            </a:xfrm>
            <a:prstGeom prst="rect">
              <a:avLst/>
            </a:prstGeom>
          </p:spPr>
        </p:pic>
        <p:pic>
          <p:nvPicPr>
            <p:cNvPr id="10" name="Рисунок 9" descr="бот сад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47664" y="4437112"/>
              <a:ext cx="304843" cy="447738"/>
            </a:xfrm>
            <a:prstGeom prst="rect">
              <a:avLst/>
            </a:prstGeom>
          </p:spPr>
        </p:pic>
        <p:grpSp>
          <p:nvGrpSpPr>
            <p:cNvPr id="3" name="Группа 18"/>
            <p:cNvGrpSpPr/>
            <p:nvPr/>
          </p:nvGrpSpPr>
          <p:grpSpPr>
            <a:xfrm>
              <a:off x="3347864" y="5657671"/>
              <a:ext cx="3096344" cy="1200329"/>
              <a:chOff x="5868144" y="0"/>
              <a:chExt cx="3096344" cy="1200329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5868144" y="0"/>
                <a:ext cx="3096344" cy="1196752"/>
              </a:xfrm>
              <a:prstGeom prst="rect">
                <a:avLst/>
              </a:prstGeom>
              <a:solidFill>
                <a:schemeClr val="lt1">
                  <a:alpha val="79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6020014" y="0"/>
                <a:ext cx="2883097" cy="120032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Байкальский</a:t>
                </a:r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 </a:t>
                </a:r>
              </a:p>
              <a:p>
                <a:pPr algn="ctr"/>
                <a:r>
                  <a:rPr lang="ru-RU" sz="3600" b="1" cap="none" spc="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заповедник</a:t>
                </a:r>
                <a:endParaRPr lang="ru-RU" sz="3600" b="1" cap="none" spc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12" name="Группа 29"/>
            <p:cNvGrpSpPr/>
            <p:nvPr/>
          </p:nvGrpSpPr>
          <p:grpSpPr>
            <a:xfrm>
              <a:off x="2027675" y="116632"/>
              <a:ext cx="3715056" cy="1200329"/>
              <a:chOff x="1451611" y="116632"/>
              <a:chExt cx="3715056" cy="1200329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1475656" y="116632"/>
                <a:ext cx="3672408" cy="1196752"/>
              </a:xfrm>
              <a:prstGeom prst="rect">
                <a:avLst/>
              </a:prstGeom>
              <a:solidFill>
                <a:schemeClr val="lt1">
                  <a:alpha val="79000"/>
                </a:schemeClr>
              </a:solidFill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451611" y="116632"/>
                <a:ext cx="3715056" cy="1200329"/>
              </a:xfrm>
              <a:prstGeom prst="rect">
                <a:avLst/>
              </a:prstGeom>
              <a:noFill/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Байкало-Ленский</a:t>
                </a:r>
              </a:p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заповедник</a:t>
                </a:r>
              </a:p>
            </p:txBody>
          </p:sp>
        </p:grpSp>
        <p:grpSp>
          <p:nvGrpSpPr>
            <p:cNvPr id="14" name="Группа 19"/>
            <p:cNvGrpSpPr/>
            <p:nvPr/>
          </p:nvGrpSpPr>
          <p:grpSpPr>
            <a:xfrm>
              <a:off x="6020544" y="152400"/>
              <a:ext cx="3114829" cy="1200329"/>
              <a:chOff x="5868144" y="0"/>
              <a:chExt cx="3114829" cy="1200329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5868144" y="0"/>
                <a:ext cx="3096344" cy="1196752"/>
              </a:xfrm>
              <a:prstGeom prst="rect">
                <a:avLst/>
              </a:prstGeom>
              <a:solidFill>
                <a:schemeClr val="lt1">
                  <a:alpha val="79000"/>
                </a:schemeClr>
              </a:solidFill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5940152" y="0"/>
                <a:ext cx="3042821" cy="1200329"/>
              </a:xfrm>
              <a:prstGeom prst="rect">
                <a:avLst/>
              </a:prstGeom>
              <a:noFill/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3600" b="1" dirty="0" err="1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Баргузинский</a:t>
                </a:r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 </a:t>
                </a:r>
              </a:p>
              <a:p>
                <a:pPr algn="ctr"/>
                <a:r>
                  <a:rPr lang="ru-RU" sz="3600" b="1" cap="none" spc="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заповедник</a:t>
                </a:r>
                <a:endParaRPr lang="ru-RU" sz="3600" b="1" cap="none" spc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15" name="Группа 25"/>
            <p:cNvGrpSpPr/>
            <p:nvPr/>
          </p:nvGrpSpPr>
          <p:grpSpPr>
            <a:xfrm>
              <a:off x="107504" y="1556792"/>
              <a:ext cx="4248472" cy="1200329"/>
              <a:chOff x="4427984" y="4077072"/>
              <a:chExt cx="4536504" cy="1200329"/>
            </a:xfrm>
          </p:grpSpPr>
          <p:sp>
            <p:nvSpPr>
              <p:cNvPr id="24" name="Прямоугольник 23"/>
              <p:cNvSpPr/>
              <p:nvPr/>
            </p:nvSpPr>
            <p:spPr>
              <a:xfrm>
                <a:off x="4427984" y="4077072"/>
                <a:ext cx="4536504" cy="1196752"/>
              </a:xfrm>
              <a:prstGeom prst="rect">
                <a:avLst/>
              </a:prstGeom>
              <a:solidFill>
                <a:schemeClr val="lt1">
                  <a:alpha val="79000"/>
                </a:schemeClr>
              </a:solidFill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4520029" y="4077072"/>
                <a:ext cx="4373313" cy="1200329"/>
              </a:xfrm>
              <a:prstGeom prst="rect">
                <a:avLst/>
              </a:prstGeom>
              <a:noFill/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Прибайкальский</a:t>
                </a:r>
              </a:p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национальный парк</a:t>
                </a:r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 </a:t>
                </a:r>
              </a:p>
            </p:txBody>
          </p:sp>
        </p:grpSp>
        <p:grpSp>
          <p:nvGrpSpPr>
            <p:cNvPr id="16" name="Группа 26"/>
            <p:cNvGrpSpPr/>
            <p:nvPr/>
          </p:nvGrpSpPr>
          <p:grpSpPr>
            <a:xfrm>
              <a:off x="4652392" y="4373488"/>
              <a:ext cx="4536504" cy="1200329"/>
              <a:chOff x="4427984" y="4077072"/>
              <a:chExt cx="4536504" cy="1200329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4427984" y="4077072"/>
                <a:ext cx="4536504" cy="1196752"/>
              </a:xfrm>
              <a:prstGeom prst="rect">
                <a:avLst/>
              </a:prstGeom>
              <a:solidFill>
                <a:schemeClr val="lt1">
                  <a:alpha val="79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4520029" y="4077072"/>
                <a:ext cx="4373313" cy="120032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Забайкальский</a:t>
                </a:r>
              </a:p>
              <a:p>
                <a:pPr algn="ctr"/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национальный парк</a:t>
                </a:r>
                <a:r>
                  <a:rPr lang="ru-RU" sz="3600" b="1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</a:rPr>
                  <a:t> </a:t>
                </a:r>
              </a:p>
            </p:txBody>
          </p:sp>
        </p:grpSp>
        <p:sp>
          <p:nvSpPr>
            <p:cNvPr id="32" name="Прямоугольник 31"/>
            <p:cNvSpPr/>
            <p:nvPr/>
          </p:nvSpPr>
          <p:spPr>
            <a:xfrm>
              <a:off x="107504" y="3068960"/>
              <a:ext cx="3024336" cy="1196752"/>
            </a:xfrm>
            <a:prstGeom prst="rect">
              <a:avLst/>
            </a:prstGeom>
            <a:solidFill>
              <a:schemeClr val="lt1">
                <a:alpha val="79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79512" y="3068960"/>
              <a:ext cx="3100079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36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Ботанический </a:t>
              </a:r>
            </a:p>
            <a:p>
              <a:pPr algn="ctr"/>
              <a:r>
                <a:rPr lang="ru-RU" sz="36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сад</a:t>
              </a:r>
            </a:p>
          </p:txBody>
        </p:sp>
        <p:cxnSp>
          <p:nvCxnSpPr>
            <p:cNvPr id="34" name="Прямая со стрелкой 33"/>
            <p:cNvCxnSpPr>
              <a:stCxn id="22" idx="2"/>
            </p:cNvCxnSpPr>
            <p:nvPr/>
          </p:nvCxnSpPr>
          <p:spPr>
            <a:xfrm flipH="1">
              <a:off x="7236296" y="1352729"/>
              <a:ext cx="377667" cy="636111"/>
            </a:xfrm>
            <a:prstGeom prst="straightConnector1">
              <a:avLst/>
            </a:prstGeom>
            <a:ln w="412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18" idx="2"/>
            </p:cNvCxnSpPr>
            <p:nvPr/>
          </p:nvCxnSpPr>
          <p:spPr>
            <a:xfrm>
              <a:off x="3887924" y="1313384"/>
              <a:ext cx="1620180" cy="603448"/>
            </a:xfrm>
            <a:prstGeom prst="straightConnector1">
              <a:avLst/>
            </a:prstGeom>
            <a:ln w="412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>
              <a:stCxn id="13" idx="1"/>
            </p:cNvCxnSpPr>
            <p:nvPr/>
          </p:nvCxnSpPr>
          <p:spPr>
            <a:xfrm flipH="1">
              <a:off x="2483768" y="6256047"/>
              <a:ext cx="864096" cy="53273"/>
            </a:xfrm>
            <a:prstGeom prst="straightConnector1">
              <a:avLst/>
            </a:prstGeom>
            <a:ln w="412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>
              <a:off x="3203848" y="2708920"/>
              <a:ext cx="576064" cy="1584176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>
              <a:stCxn id="32" idx="2"/>
            </p:cNvCxnSpPr>
            <p:nvPr/>
          </p:nvCxnSpPr>
          <p:spPr>
            <a:xfrm>
              <a:off x="1619672" y="4265712"/>
              <a:ext cx="72008" cy="387424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>
              <a:stCxn id="28" idx="0"/>
            </p:cNvCxnSpPr>
            <p:nvPr/>
          </p:nvCxnSpPr>
          <p:spPr>
            <a:xfrm flipH="1" flipV="1">
              <a:off x="6804248" y="3212976"/>
              <a:ext cx="116396" cy="1160512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>
              <a:off x="3203848" y="2780928"/>
              <a:ext cx="1656184" cy="108012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бай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0"/>
            <a:ext cx="9048388" cy="6858000"/>
          </a:xfrm>
          <a:prstGeom prst="rect">
            <a:avLst/>
          </a:prstGeom>
        </p:spPr>
      </p:pic>
      <p:pic>
        <p:nvPicPr>
          <p:cNvPr id="5" name="Рисунок 4" descr="баргузинский 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32304">
            <a:off x="6366677" y="1050292"/>
            <a:ext cx="2030207" cy="2037873"/>
          </a:xfrm>
          <a:prstGeom prst="rect">
            <a:avLst/>
          </a:prstGeom>
        </p:spPr>
      </p:pic>
      <p:grpSp>
        <p:nvGrpSpPr>
          <p:cNvPr id="26" name="Группа 25"/>
          <p:cNvGrpSpPr/>
          <p:nvPr/>
        </p:nvGrpSpPr>
        <p:grpSpPr>
          <a:xfrm>
            <a:off x="395536" y="116632"/>
            <a:ext cx="5225389" cy="2016224"/>
            <a:chOff x="395536" y="116632"/>
            <a:chExt cx="5225389" cy="201622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395536" y="116632"/>
              <a:ext cx="5225389" cy="2016224"/>
            </a:xfrm>
            <a:prstGeom prst="rect">
              <a:avLst/>
            </a:prstGeom>
            <a:solidFill>
              <a:schemeClr val="lt1">
                <a:alpha val="79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67544" y="116632"/>
              <a:ext cx="4951997" cy="193899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6000" b="1" dirty="0" err="1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Баргузинский</a:t>
              </a:r>
              <a:r>
                <a:rPr lang="ru-RU" sz="60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</a:p>
            <a:p>
              <a:pPr algn="ctr"/>
              <a:r>
                <a:rPr lang="ru-RU" sz="60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заповедник</a:t>
              </a:r>
              <a:endParaRPr lang="ru-RU" sz="60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haman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5225389" cy="2348880"/>
          </a:xfrm>
          <a:prstGeom prst="rect">
            <a:avLst/>
          </a:prstGeom>
          <a:solidFill>
            <a:schemeClr val="lt1">
              <a:alpha val="79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2008" y="0"/>
            <a:ext cx="495199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Баргузинский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заповедник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1844824"/>
            <a:ext cx="4358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Создан в 1917 году, площадь = 374 тыс. га.</a:t>
            </a:r>
          </a:p>
        </p:txBody>
      </p:sp>
      <p:pic>
        <p:nvPicPr>
          <p:cNvPr id="10" name="Рисунок 9" descr="баргузинский собо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404664"/>
            <a:ext cx="3024336" cy="201622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1" name="Рисунок 10" descr="кед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4005064"/>
            <a:ext cx="3131840" cy="234888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156176" y="2564904"/>
            <a:ext cx="2271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Баргузинский соболь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8264" y="6381328"/>
            <a:ext cx="661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Кедр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1218</TotalTime>
  <Words>478</Words>
  <Application>Microsoft Office PowerPoint</Application>
  <PresentationFormat>Экран (4:3)</PresentationFormat>
  <Paragraphs>204</Paragraphs>
  <Slides>30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Великий и таинственный -  Байкал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Баргузинский соболь</vt:lpstr>
      <vt:lpstr>Презентация PowerPoint</vt:lpstr>
      <vt:lpstr>Жемчужина Байкала –  Баргузинский заповедник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«Отгадай загадку!»</vt:lpstr>
      <vt:lpstr>Байкал не просто озеро –  Байкал – Всемирное природное наследие</vt:lpstr>
      <vt:lpstr>Домашнее задание:</vt:lpstr>
      <vt:lpstr>Презентация PowerPoint</vt:lpstr>
    </vt:vector>
  </TitlesOfParts>
  <Company>ячменева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Ученик</cp:lastModifiedBy>
  <cp:revision>111</cp:revision>
  <dcterms:created xsi:type="dcterms:W3CDTF">2012-10-15T10:09:34Z</dcterms:created>
  <dcterms:modified xsi:type="dcterms:W3CDTF">2021-09-21T12:47:44Z</dcterms:modified>
</cp:coreProperties>
</file>