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31B7F2-A2EF-42FC-96B3-4073E903FD2B}" type="doc">
      <dgm:prSet loTypeId="urn:microsoft.com/office/officeart/2005/8/layout/vList2" loCatId="list" qsTypeId="urn:microsoft.com/office/officeart/2005/8/quickstyle/3d5" qsCatId="3D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F3F38FDF-325A-4A87-BF21-71824DC02F96}">
      <dgm:prSet/>
      <dgm:spPr/>
      <dgm:t>
        <a:bodyPr/>
        <a:lstStyle/>
        <a:p>
          <a:pPr rtl="0"/>
          <a:r>
            <a:rPr lang="en-US" dirty="0" smtClean="0"/>
            <a:t>How many  countries </a:t>
          </a:r>
          <a:r>
            <a:rPr lang="en-US" u="sng" dirty="0" smtClean="0"/>
            <a:t>had</a:t>
          </a:r>
          <a:r>
            <a:rPr lang="en-US" dirty="0" smtClean="0"/>
            <a:t> you </a:t>
          </a:r>
          <a:r>
            <a:rPr lang="en-US" u="sng" dirty="0" smtClean="0"/>
            <a:t>visited</a:t>
          </a:r>
          <a:r>
            <a:rPr lang="en-US" dirty="0" smtClean="0"/>
            <a:t> before you came to Russia?</a:t>
          </a:r>
          <a:endParaRPr lang="ru-RU" dirty="0"/>
        </a:p>
      </dgm:t>
    </dgm:pt>
    <dgm:pt modelId="{451F3117-72DC-40E6-9E2E-ACD22A14D9D5}" type="parTrans" cxnId="{EDF8B872-B251-4F42-8FC3-824E0596F135}">
      <dgm:prSet/>
      <dgm:spPr/>
      <dgm:t>
        <a:bodyPr/>
        <a:lstStyle/>
        <a:p>
          <a:endParaRPr lang="ru-RU"/>
        </a:p>
      </dgm:t>
    </dgm:pt>
    <dgm:pt modelId="{67A898CF-B28D-42FC-B938-F12865131D10}" type="sibTrans" cxnId="{EDF8B872-B251-4F42-8FC3-824E0596F135}">
      <dgm:prSet/>
      <dgm:spPr/>
      <dgm:t>
        <a:bodyPr/>
        <a:lstStyle/>
        <a:p>
          <a:endParaRPr lang="ru-RU"/>
        </a:p>
      </dgm:t>
    </dgm:pt>
    <dgm:pt modelId="{DCF5F4CB-B262-4A9C-B012-04B04468D890}" type="pres">
      <dgm:prSet presAssocID="{9031B7F2-A2EF-42FC-96B3-4073E903FD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6C95AD-F04C-4920-9D0D-A89F066F3812}" type="pres">
      <dgm:prSet presAssocID="{F3F38FDF-325A-4A87-BF21-71824DC02F96}" presName="parentText" presStyleLbl="node1" presStyleIdx="0" presStyleCnt="1" custLinFactNeighborX="-348" custLinFactNeighborY="-9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F8B872-B251-4F42-8FC3-824E0596F135}" srcId="{9031B7F2-A2EF-42FC-96B3-4073E903FD2B}" destId="{F3F38FDF-325A-4A87-BF21-71824DC02F96}" srcOrd="0" destOrd="0" parTransId="{451F3117-72DC-40E6-9E2E-ACD22A14D9D5}" sibTransId="{67A898CF-B28D-42FC-B938-F12865131D10}"/>
    <dgm:cxn modelId="{5A3F23ED-F83F-4AD5-9580-86D541CA17F3}" type="presOf" srcId="{9031B7F2-A2EF-42FC-96B3-4073E903FD2B}" destId="{DCF5F4CB-B262-4A9C-B012-04B04468D890}" srcOrd="0" destOrd="0" presId="urn:microsoft.com/office/officeart/2005/8/layout/vList2"/>
    <dgm:cxn modelId="{E83828A0-D6BD-44AA-A69A-C2B01BA2817A}" type="presOf" srcId="{F3F38FDF-325A-4A87-BF21-71824DC02F96}" destId="{E56C95AD-F04C-4920-9D0D-A89F066F3812}" srcOrd="0" destOrd="0" presId="urn:microsoft.com/office/officeart/2005/8/layout/vList2"/>
    <dgm:cxn modelId="{280A6F2D-A124-4316-9008-911F48C58281}" type="presParOf" srcId="{DCF5F4CB-B262-4A9C-B012-04B04468D890}" destId="{E56C95AD-F04C-4920-9D0D-A89F066F3812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A172A-520E-46DA-B336-441B35B48BE7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D1170-631F-44D5-A773-48F3E776D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entury Schoolbook" pitchFamily="18" charset="0"/>
              </a:rPr>
              <a:t>Past Perfect</a:t>
            </a:r>
            <a:endParaRPr lang="ru-RU" sz="9600" b="1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428728" y="0"/>
            <a:ext cx="7498080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Past</a:t>
            </a:r>
            <a:r>
              <a:rPr kumimoji="0" lang="en-US" sz="4400" b="1" i="1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Perfect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642420" y="3428206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214414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71736" y="4000504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214942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572264" y="4000504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142872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2786050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5429256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6786578" y="3571876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3500430" y="4071942"/>
            <a:ext cx="804863" cy="804863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>
            <a:off x="4357686" y="4000504"/>
            <a:ext cx="857256" cy="947739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4143372" y="350043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0" y="0"/>
            <a:ext cx="4291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14675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3929066"/>
            <a:ext cx="857256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14297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85735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50029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000496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429124" y="450057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14350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92932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50082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28664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139380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18224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2751125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31797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5394331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5894397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6751653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7251719" y="5678503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4251323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4394199" y="446405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1214414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2571736" y="1071546"/>
            <a:ext cx="919162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929058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5286380" y="1071546"/>
            <a:ext cx="919163" cy="16049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     </a:t>
            </a:r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endParaRPr lang="ru-RU" dirty="0"/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142872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5" name="Oval 13"/>
          <p:cNvSpPr>
            <a:spLocks noChangeArrowheads="1"/>
          </p:cNvSpPr>
          <p:nvPr/>
        </p:nvSpPr>
        <p:spPr bwMode="auto">
          <a:xfrm>
            <a:off x="278605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6" name="Oval 14"/>
          <p:cNvSpPr>
            <a:spLocks noChangeArrowheads="1"/>
          </p:cNvSpPr>
          <p:nvPr/>
        </p:nvSpPr>
        <p:spPr bwMode="auto">
          <a:xfrm>
            <a:off x="414337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7" name="Oval 15"/>
          <p:cNvSpPr>
            <a:spLocks noChangeArrowheads="1"/>
          </p:cNvSpPr>
          <p:nvPr/>
        </p:nvSpPr>
        <p:spPr bwMode="auto">
          <a:xfrm>
            <a:off x="550069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100" dirty="0"/>
          </a:p>
        </p:txBody>
      </p:sp>
      <p:sp>
        <p:nvSpPr>
          <p:cNvPr id="48" name="Овал 47"/>
          <p:cNvSpPr/>
          <p:nvPr/>
        </p:nvSpPr>
        <p:spPr>
          <a:xfrm>
            <a:off x="121441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928794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250029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286116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385762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4643438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5214942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6000760" y="2786058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146524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18938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275112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3251191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4108447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4608513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5465769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5965835" y="2749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Равнобедренный треугольник 63"/>
          <p:cNvSpPr/>
          <p:nvPr/>
        </p:nvSpPr>
        <p:spPr>
          <a:xfrm>
            <a:off x="142844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142844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5786" y="2857496"/>
            <a:ext cx="835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I                  </a:t>
            </a:r>
            <a:r>
              <a:rPr lang="ru-RU" dirty="0" smtClean="0"/>
              <a:t>  </a:t>
            </a:r>
            <a:r>
              <a:rPr lang="en-US" dirty="0" smtClean="0"/>
              <a:t>   </a:t>
            </a:r>
            <a:r>
              <a:rPr lang="en-US" b="1" dirty="0" smtClean="0">
                <a:solidFill>
                  <a:srgbClr val="FF0000"/>
                </a:solidFill>
              </a:rPr>
              <a:t>had</a:t>
            </a:r>
            <a:r>
              <a:rPr lang="en-US" dirty="0" smtClean="0"/>
              <a:t>                   </a:t>
            </a:r>
            <a:r>
              <a:rPr lang="en-US" b="1" dirty="0" smtClean="0">
                <a:solidFill>
                  <a:srgbClr val="FF0000"/>
                </a:solidFill>
              </a:rPr>
              <a:t>seen </a:t>
            </a:r>
            <a:r>
              <a:rPr lang="en-US" dirty="0" smtClean="0"/>
              <a:t>              presents before Santa Claus </a:t>
            </a:r>
            <a:r>
              <a:rPr lang="en-US" b="1" dirty="0" smtClean="0">
                <a:solidFill>
                  <a:srgbClr val="FF0000"/>
                </a:solidFill>
              </a:rPr>
              <a:t>came</a:t>
            </a:r>
            <a:r>
              <a:rPr lang="en-US" dirty="0" smtClean="0"/>
              <a:t>.                                  </a:t>
            </a:r>
            <a:endParaRPr lang="ru-RU" dirty="0"/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1428728" y="3214686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786050" y="3214686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786050" y="3286124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142976" y="5857892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 I    </a:t>
            </a:r>
            <a:r>
              <a:rPr lang="en-US" b="1" dirty="0" smtClean="0">
                <a:solidFill>
                  <a:srgbClr val="FF0000"/>
                </a:solidFill>
              </a:rPr>
              <a:t>                 had                    not               finished    </a:t>
            </a:r>
            <a:r>
              <a:rPr lang="en-US" b="1" dirty="0" smtClean="0"/>
              <a:t>the letter when my friend   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   (</a:t>
            </a:r>
            <a:r>
              <a:rPr lang="en-US" b="1" dirty="0" smtClean="0">
                <a:solidFill>
                  <a:srgbClr val="FF0000"/>
                </a:solidFill>
              </a:rPr>
              <a:t>hadn’t</a:t>
            </a:r>
            <a:r>
              <a:rPr lang="en-US" dirty="0" smtClean="0"/>
              <a:t>)                                                                  </a:t>
            </a:r>
            <a:r>
              <a:rPr lang="en-US" b="1" dirty="0" smtClean="0">
                <a:solidFill>
                  <a:srgbClr val="FF0000"/>
                </a:solidFill>
              </a:rPr>
              <a:t>phoned</a:t>
            </a:r>
            <a:r>
              <a:rPr lang="en-US" b="1" dirty="0" smtClean="0"/>
              <a:t>.</a:t>
            </a:r>
            <a:endParaRPr lang="ru-RU" b="1" dirty="0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1571604" y="6143644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714612" y="6143644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2714612" y="6215082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0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1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4" grpId="0" animBg="1"/>
      <p:bldP spid="65" grpId="0" animBg="1"/>
      <p:bldP spid="66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35716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Past Perfect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Равнобедренный треугольник 6"/>
          <p:cNvSpPr/>
          <p:nvPr/>
        </p:nvSpPr>
        <p:spPr>
          <a:xfrm>
            <a:off x="7215206" y="0"/>
            <a:ext cx="428628" cy="4286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3857628"/>
            <a:ext cx="73866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428860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Had</a:t>
            </a:r>
          </a:p>
          <a:p>
            <a:pPr algn="ctr"/>
            <a:endParaRPr lang="ru-RU" dirty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643306" y="100010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929190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215074" y="100010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2643174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3857620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5143504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6429388" y="57148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r>
              <a: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	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24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35742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14324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64330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28624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85775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14363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92945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>
            <a:off x="2553877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3053943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83976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4196951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5054207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5554274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6340092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6840158" y="266104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500958" y="71435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2500298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Had</a:t>
            </a:r>
          </a:p>
          <a:p>
            <a:pPr algn="ctr"/>
            <a:endParaRPr lang="ru-RU" dirty="0"/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371474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5000628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r>
              <a:rPr lang="en-US" sz="4000" b="1" baseline="-25000" dirty="0" smtClean="0">
                <a:solidFill>
                  <a:srgbClr val="FF0000"/>
                </a:solidFill>
              </a:rPr>
              <a:t>3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6286512" y="4214818"/>
            <a:ext cx="919162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dirty="0" err="1" smtClean="0"/>
              <a:t>s.p.s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271461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2" name="Oval 7"/>
          <p:cNvSpPr>
            <a:spLocks noChangeArrowheads="1"/>
          </p:cNvSpPr>
          <p:nvPr/>
        </p:nvSpPr>
        <p:spPr bwMode="auto">
          <a:xfrm>
            <a:off x="392905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3" name="Oval 8"/>
          <p:cNvSpPr>
            <a:spLocks noChangeArrowheads="1"/>
          </p:cNvSpPr>
          <p:nvPr/>
        </p:nvSpPr>
        <p:spPr bwMode="auto">
          <a:xfrm>
            <a:off x="5214942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4" name="Oval 9"/>
          <p:cNvSpPr>
            <a:spLocks noChangeArrowheads="1"/>
          </p:cNvSpPr>
          <p:nvPr/>
        </p:nvSpPr>
        <p:spPr bwMode="auto">
          <a:xfrm>
            <a:off x="6500826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242886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21467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371474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435768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4929190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715008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621507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000892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2625315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3125381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391119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426838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5125645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5625712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411530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6911596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72396" y="3929066"/>
            <a:ext cx="5715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2" name="Rectangle 3"/>
          <p:cNvSpPr>
            <a:spLocks noChangeArrowheads="1"/>
          </p:cNvSpPr>
          <p:nvPr/>
        </p:nvSpPr>
        <p:spPr bwMode="auto">
          <a:xfrm>
            <a:off x="1214414" y="4214818"/>
            <a:ext cx="919163" cy="1604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" name="Oval 7"/>
          <p:cNvSpPr>
            <a:spLocks noChangeArrowheads="1"/>
          </p:cNvSpPr>
          <p:nvPr/>
        </p:nvSpPr>
        <p:spPr bwMode="auto">
          <a:xfrm>
            <a:off x="1428728" y="3786190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64" name="Овал 63"/>
          <p:cNvSpPr/>
          <p:nvPr/>
        </p:nvSpPr>
        <p:spPr>
          <a:xfrm>
            <a:off x="1214414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1857356" y="592933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rot="5400000">
            <a:off x="141086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1768059" y="5875751"/>
            <a:ext cx="17859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2285984" y="2928934"/>
            <a:ext cx="6858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FF0000"/>
                </a:solidFill>
              </a:rPr>
              <a:t>Had </a:t>
            </a:r>
            <a:r>
              <a:rPr lang="en-US" dirty="0" smtClean="0"/>
              <a:t>               you                 </a:t>
            </a:r>
            <a:r>
              <a:rPr lang="en-US" b="1" dirty="0" smtClean="0">
                <a:solidFill>
                  <a:srgbClr val="FF0000"/>
                </a:solidFill>
              </a:rPr>
              <a:t>finished      </a:t>
            </a:r>
            <a:r>
              <a:rPr lang="en-US" dirty="0" smtClean="0"/>
              <a:t> the letter before your friend      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                                                                                 came</a:t>
            </a:r>
            <a:r>
              <a:rPr lang="en-US" dirty="0" smtClean="0"/>
              <a:t>?   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1142976" y="6027003"/>
            <a:ext cx="8001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What         </a:t>
            </a:r>
            <a:r>
              <a:rPr lang="en-US" sz="2400" b="1" dirty="0" smtClean="0">
                <a:solidFill>
                  <a:srgbClr val="FF0000"/>
                </a:solidFill>
              </a:rPr>
              <a:t>had</a:t>
            </a:r>
            <a:r>
              <a:rPr lang="en-US" sz="2400" dirty="0" smtClean="0"/>
              <a:t>          you               </a:t>
            </a:r>
            <a:r>
              <a:rPr lang="en-US" sz="2400" b="1" dirty="0" smtClean="0">
                <a:solidFill>
                  <a:srgbClr val="FF0000"/>
                </a:solidFill>
              </a:rPr>
              <a:t>did          </a:t>
            </a:r>
            <a:r>
              <a:rPr lang="en-US" sz="2400" dirty="0" smtClean="0"/>
              <a:t>before your friend       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                                                                          came</a:t>
            </a:r>
            <a:r>
              <a:rPr lang="en-US" sz="2400" dirty="0" smtClean="0"/>
              <a:t>?</a:t>
            </a:r>
            <a:r>
              <a:rPr lang="en-US" sz="2400" b="1" dirty="0" smtClean="0">
                <a:solidFill>
                  <a:srgbClr val="FF0000"/>
                </a:solidFill>
              </a:rPr>
              <a:t>  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1" grpId="0"/>
      <p:bldP spid="62" grpId="0" animBg="1"/>
      <p:bldP spid="63" grpId="0" animBg="1"/>
      <p:bldP spid="64" grpId="0" animBg="1"/>
      <p:bldP spid="65" grpId="0" animBg="1"/>
      <p:bldP spid="68" grpId="0"/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116</Words>
  <Application>Microsoft Office PowerPoint</Application>
  <PresentationFormat>Экран (4:3)</PresentationFormat>
  <Paragraphs>66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Past Perfect</vt:lpstr>
      <vt:lpstr>Слайд 2</vt:lpstr>
      <vt:lpstr>Past Perfect</vt:lpstr>
      <vt:lpstr>Пример: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395</cp:lastModifiedBy>
  <cp:revision>9</cp:revision>
  <dcterms:created xsi:type="dcterms:W3CDTF">2009-04-01T05:12:07Z</dcterms:created>
  <dcterms:modified xsi:type="dcterms:W3CDTF">2010-04-13T05:54:42Z</dcterms:modified>
</cp:coreProperties>
</file>