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70" r:id="rId3"/>
    <p:sldId id="269" r:id="rId4"/>
    <p:sldId id="271" r:id="rId5"/>
    <p:sldId id="272" r:id="rId6"/>
    <p:sldId id="273" r:id="rId7"/>
  </p:sldIdLst>
  <p:sldSz cx="6858000" cy="9906000" type="A4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3114" y="10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E2A5B-783D-4641-8218-15A095D1D784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45228" y="0"/>
            <a:ext cx="31127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Приложение №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6.1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76999"/>
            <a:ext cx="685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Результаты предметной деятельности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Admin\Desktop\Резун СВ 2020\Доп материал\Ахметгареев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40" y="636119"/>
            <a:ext cx="6492490" cy="921342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relaxedInse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58159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45228" y="0"/>
            <a:ext cx="31127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Приложение №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6.2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76999"/>
            <a:ext cx="685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Результаты предметной деятельности</a:t>
            </a:r>
          </a:p>
        </p:txBody>
      </p:sp>
      <p:pic>
        <p:nvPicPr>
          <p:cNvPr id="2050" name="Picture 2" descr="C:\Users\Admin\Desktop\Резун СВ 2020\Доп материал\Толоконский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648" y="704528"/>
            <a:ext cx="6354441" cy="901752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relaxedInse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8550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45228" y="0"/>
            <a:ext cx="31127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Приложение №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6.3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76999"/>
            <a:ext cx="685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Результаты предметной деятельности</a:t>
            </a:r>
          </a:p>
        </p:txBody>
      </p:sp>
      <p:pic>
        <p:nvPicPr>
          <p:cNvPr id="1026" name="Picture 2" descr="C:\Users\Admin\Desktop\Резун СВ 2020\Доп материал\школ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361" y="632520"/>
            <a:ext cx="6407999" cy="452318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relaxedInse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dmin\Desktop\Резун СВ 2020\Доп материал\Олимпиада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361" y="5241032"/>
            <a:ext cx="6408000" cy="451556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relaxedInse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45738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45228" y="0"/>
            <a:ext cx="31127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Приложение №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6.4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76999"/>
            <a:ext cx="685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Результаты предметной деятельности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26"/>
          <a:stretch/>
        </p:blipFill>
        <p:spPr>
          <a:xfrm>
            <a:off x="476672" y="1064568"/>
            <a:ext cx="6091283" cy="8708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05888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45228" y="0"/>
            <a:ext cx="31127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Приложение №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6.5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76999"/>
            <a:ext cx="685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Результаты предметной деятельности на уровне района и города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Валера\Desktop\Проект\Батенева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0648" y="1072132"/>
            <a:ext cx="2816731" cy="416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Валера\Desktop\Проект\Батенева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1008" y="1000760"/>
            <a:ext cx="3024336" cy="4168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642" y="5370268"/>
            <a:ext cx="3201862" cy="440726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3016" y="5368984"/>
            <a:ext cx="3126788" cy="4303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9920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45228" y="0"/>
            <a:ext cx="31127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Приложение </a:t>
            </a:r>
            <a:r>
              <a:rPr lang="ru-RU" sz="1200" smtClean="0"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sz="1200" smtClean="0">
                <a:latin typeface="Times New Roman" pitchFamily="18" charset="0"/>
                <a:cs typeface="Times New Roman" pitchFamily="18" charset="0"/>
              </a:rPr>
              <a:t>6.6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76999"/>
            <a:ext cx="685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Результаты предметной деятельности на уровне района и города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90" y="6197352"/>
            <a:ext cx="2631061" cy="3621578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7851" y="5889575"/>
            <a:ext cx="2199013" cy="302687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2992" y="861775"/>
            <a:ext cx="2877243" cy="396044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7987" y="5000593"/>
            <a:ext cx="2232248" cy="3072624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724" y="636909"/>
            <a:ext cx="3286371" cy="4523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97816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</TotalTime>
  <Words>46</Words>
  <Application>Microsoft Office PowerPoint</Application>
  <PresentationFormat>Лист A4 (210x297 мм)</PresentationFormat>
  <Paragraphs>12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Дом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Пользователь</cp:lastModifiedBy>
  <cp:revision>86</cp:revision>
  <dcterms:created xsi:type="dcterms:W3CDTF">2009-01-16T18:01:14Z</dcterms:created>
  <dcterms:modified xsi:type="dcterms:W3CDTF">2020-11-02T09:05:25Z</dcterms:modified>
</cp:coreProperties>
</file>