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  <p:sldId id="259" r:id="rId3"/>
    <p:sldId id="260" r:id="rId4"/>
    <p:sldId id="261" r:id="rId5"/>
    <p:sldId id="263" r:id="rId6"/>
    <p:sldId id="265" r:id="rId7"/>
    <p:sldId id="266" r:id="rId8"/>
    <p:sldId id="267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52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Прямоугольник 39"/>
          <p:cNvSpPr/>
          <p:nvPr/>
        </p:nvSpPr>
        <p:spPr>
          <a:xfrm>
            <a:off x="0" y="-5400"/>
            <a:ext cx="9142920" cy="6862680"/>
          </a:xfrm>
          <a:prstGeom prst="rect">
            <a:avLst/>
          </a:pr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 anchorCtr="1">
            <a:noAutofit/>
          </a:bodyPr>
          <a:lstStyle/>
          <a:p>
            <a:pPr>
              <a:lnSpc>
                <a:spcPct val="105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5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5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Говорят, это тыл, это крепость.</a:t>
            </a:r>
            <a:endParaRPr lang="ru-RU" sz="4400" b="0" strike="noStrike" spc="-1">
              <a:latin typeface="Arial"/>
            </a:endParaRPr>
          </a:p>
          <a:p>
            <a:pPr>
              <a:lnSpc>
                <a:spcPct val="105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Это то, что дороже сокровищ.</a:t>
            </a:r>
            <a:endParaRPr lang="ru-RU" sz="4400" b="0" strike="noStrike" spc="-1">
              <a:latin typeface="Arial"/>
            </a:endParaRPr>
          </a:p>
          <a:p>
            <a:pPr>
              <a:lnSpc>
                <a:spcPct val="105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Это те, кто всегда в твоем сердце,</a:t>
            </a:r>
            <a:endParaRPr lang="ru-RU" sz="4400" b="0" strike="noStrike" spc="-1">
              <a:latin typeface="Arial"/>
            </a:endParaRPr>
          </a:p>
          <a:p>
            <a:pPr>
              <a:lnSpc>
                <a:spcPct val="115000"/>
              </a:lnSpc>
              <a:spcAft>
                <a:spcPts val="1001"/>
              </a:spcAft>
            </a:pPr>
            <a:r>
              <a:rPr lang="ru-RU" sz="44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    Это те, без кого ты не сможешь.</a:t>
            </a:r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Рисунок 64"/>
          <p:cNvPicPr/>
          <p:nvPr/>
        </p:nvPicPr>
        <p:blipFill>
          <a:blip r:embed="rId2"/>
          <a:stretch/>
        </p:blipFill>
        <p:spPr>
          <a:xfrm>
            <a:off x="0" y="-23400"/>
            <a:ext cx="9179280" cy="6862680"/>
          </a:xfrm>
          <a:prstGeom prst="rect">
            <a:avLst/>
          </a:prstGeom>
          <a:ln w="0">
            <a:noFill/>
          </a:ln>
        </p:spPr>
      </p:pic>
      <p:sp>
        <p:nvSpPr>
          <p:cNvPr id="66" name="Simple 3"/>
          <p:cNvSpPr txBox="1"/>
          <p:nvPr/>
        </p:nvSpPr>
        <p:spPr>
          <a:xfrm>
            <a:off x="180000" y="180000"/>
            <a:ext cx="8819280" cy="719280"/>
          </a:xfrm>
          <a:prstGeom prst="rect">
            <a:avLst/>
          </a:prstGeom>
        </p:spPr>
        <p:txBody>
          <a:bodyPr wrap="none" lIns="94680" tIns="51480" rIns="94680" bIns="51480" anchor="ctr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ln w="0">
                  <a:noFill/>
                </a:ln>
                <a:solidFill>
                  <a:srgbClr val="FFFFFF"/>
                </a:solidFill>
                <a:latin typeface="Noto Sans"/>
                <a:ea typeface="MS Gothic"/>
              </a:rPr>
              <a:t>СЕМЕЙНЫЕ ЦЕННОСТИ В ПРАВОСЛАВИИ </a:t>
            </a:r>
            <a:endParaRPr lang="ru-RU" sz="2400" b="0" strike="noStrike" spc="-1">
              <a:ln w="0">
                <a:noFill/>
              </a:ln>
              <a:solidFill>
                <a:srgbClr val="FFFFFF"/>
              </a:solidFill>
              <a:latin typeface="Arial"/>
            </a:endParaRPr>
          </a:p>
        </p:txBody>
      </p:sp>
      <p:pic>
        <p:nvPicPr>
          <p:cNvPr id="67" name="Рисунок 66"/>
          <p:cNvPicPr/>
          <p:nvPr/>
        </p:nvPicPr>
        <p:blipFill>
          <a:blip r:embed="rId3"/>
          <a:stretch/>
        </p:blipFill>
        <p:spPr>
          <a:xfrm>
            <a:off x="2908800" y="1081800"/>
            <a:ext cx="3930480" cy="5726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Рисунок 67"/>
          <p:cNvPicPr/>
          <p:nvPr/>
        </p:nvPicPr>
        <p:blipFill>
          <a:blip r:embed="rId2"/>
          <a:stretch/>
        </p:blipFill>
        <p:spPr>
          <a:xfrm>
            <a:off x="0" y="0"/>
            <a:ext cx="9142920" cy="6839280"/>
          </a:xfrm>
          <a:prstGeom prst="rect">
            <a:avLst/>
          </a:prstGeom>
          <a:ln w="0">
            <a:noFill/>
          </a:ln>
        </p:spPr>
      </p:pic>
      <p:sp>
        <p:nvSpPr>
          <p:cNvPr id="69" name="Simple 4"/>
          <p:cNvSpPr txBox="1"/>
          <p:nvPr/>
        </p:nvSpPr>
        <p:spPr>
          <a:xfrm>
            <a:off x="180000" y="2340000"/>
            <a:ext cx="8819280" cy="719280"/>
          </a:xfrm>
          <a:prstGeom prst="rect">
            <a:avLst/>
          </a:prstGeom>
        </p:spPr>
        <p:txBody>
          <a:bodyPr wrap="none" lIns="94680" tIns="51480" rIns="94680" bIns="51480" anchor="ctr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ln w="0">
                  <a:noFill/>
                </a:ln>
                <a:solidFill>
                  <a:srgbClr val="FFFFFF"/>
                </a:solidFill>
                <a:latin typeface="Noto Sans"/>
                <a:ea typeface="MS Gothic"/>
              </a:rPr>
              <a:t>СЕМЕЙНЫЕ ЦЕННОСТИ В ИСЛАМЕ</a:t>
            </a:r>
            <a:endParaRPr lang="ru-RU" sz="2400" b="0" strike="noStrike" spc="-1">
              <a:ln w="0">
                <a:noFill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Рисунок 69"/>
          <p:cNvPicPr/>
          <p:nvPr/>
        </p:nvPicPr>
        <p:blipFill>
          <a:blip r:embed="rId2"/>
          <a:stretch/>
        </p:blipFill>
        <p:spPr>
          <a:xfrm>
            <a:off x="0" y="0"/>
            <a:ext cx="9142920" cy="6862680"/>
          </a:xfrm>
          <a:prstGeom prst="rect">
            <a:avLst/>
          </a:prstGeom>
          <a:ln w="0">
            <a:noFill/>
          </a:ln>
        </p:spPr>
      </p:pic>
      <p:sp>
        <p:nvSpPr>
          <p:cNvPr id="71" name="Simple 6"/>
          <p:cNvSpPr txBox="1"/>
          <p:nvPr/>
        </p:nvSpPr>
        <p:spPr>
          <a:xfrm>
            <a:off x="0" y="720000"/>
            <a:ext cx="8819280" cy="719280"/>
          </a:xfrm>
          <a:prstGeom prst="rect">
            <a:avLst/>
          </a:prstGeom>
        </p:spPr>
        <p:txBody>
          <a:bodyPr wrap="none" lIns="94680" tIns="51480" rIns="94680" bIns="51480" anchor="ctr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ln w="0">
                  <a:noFill/>
                </a:ln>
                <a:solidFill>
                  <a:srgbClr val="FFFFFF"/>
                </a:solidFill>
                <a:latin typeface="Noto Sans"/>
                <a:ea typeface="MS Gothic"/>
              </a:rPr>
              <a:t>СЕМЕЙНЫЕ ЦЕННОСТИ В БУДДИЗМЕ</a:t>
            </a:r>
            <a:endParaRPr lang="ru-RU" sz="2400" b="0" strike="noStrike" spc="-1">
              <a:ln w="0">
                <a:noFill/>
              </a:ln>
              <a:solidFill>
                <a:srgbClr val="FFFFFF"/>
              </a:solidFill>
              <a:latin typeface="Arial"/>
            </a:endParaRPr>
          </a:p>
        </p:txBody>
      </p:sp>
      <p:pic>
        <p:nvPicPr>
          <p:cNvPr id="72" name="Рисунок 71"/>
          <p:cNvPicPr/>
          <p:nvPr/>
        </p:nvPicPr>
        <p:blipFill>
          <a:blip r:embed="rId3"/>
          <a:stretch/>
        </p:blipFill>
        <p:spPr>
          <a:xfrm>
            <a:off x="0" y="1620000"/>
            <a:ext cx="9142920" cy="5237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Рисунок 72"/>
          <p:cNvPicPr/>
          <p:nvPr/>
        </p:nvPicPr>
        <p:blipFill>
          <a:blip r:embed="rId2"/>
          <a:stretch/>
        </p:blipFill>
        <p:spPr>
          <a:xfrm>
            <a:off x="360" y="0"/>
            <a:ext cx="9142920" cy="6862680"/>
          </a:xfrm>
          <a:prstGeom prst="rect">
            <a:avLst/>
          </a:prstGeom>
          <a:ln w="0">
            <a:noFill/>
          </a:ln>
        </p:spPr>
      </p:pic>
      <p:sp>
        <p:nvSpPr>
          <p:cNvPr id="74" name="Simple 8"/>
          <p:cNvSpPr txBox="1"/>
          <p:nvPr/>
        </p:nvSpPr>
        <p:spPr>
          <a:xfrm>
            <a:off x="180000" y="180000"/>
            <a:ext cx="8819280" cy="719280"/>
          </a:xfrm>
          <a:prstGeom prst="rect">
            <a:avLst/>
          </a:prstGeom>
        </p:spPr>
        <p:txBody>
          <a:bodyPr wrap="none" lIns="94680" tIns="51480" rIns="94680" bIns="51480" anchor="ctr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ln w="0">
                  <a:noFill/>
                </a:ln>
                <a:solidFill>
                  <a:srgbClr val="FFFFFF"/>
                </a:solidFill>
                <a:latin typeface="Noto Sans"/>
                <a:ea typeface="MS Gothic"/>
              </a:rPr>
              <a:t>СЕМЕЙНЫЕ ЦЕННОСТИ В ИУДАИЗМЕ </a:t>
            </a:r>
            <a:endParaRPr lang="ru-RU" sz="2400" b="0" strike="noStrike" spc="-1">
              <a:ln w="0">
                <a:noFill/>
              </a:ln>
              <a:solidFill>
                <a:srgbClr val="FFFFFF"/>
              </a:solidFill>
              <a:latin typeface="Arial"/>
            </a:endParaRPr>
          </a:p>
        </p:txBody>
      </p:sp>
      <p:pic>
        <p:nvPicPr>
          <p:cNvPr id="75" name="Picture 5" descr="C:\Users\User\Desktop\иу..jpg"/>
          <p:cNvPicPr/>
          <p:nvPr/>
        </p:nvPicPr>
        <p:blipFill>
          <a:blip r:embed="rId3"/>
          <a:stretch/>
        </p:blipFill>
        <p:spPr>
          <a:xfrm>
            <a:off x="33840" y="1080000"/>
            <a:ext cx="9109440" cy="5832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Рисунок 75"/>
          <p:cNvPicPr/>
          <p:nvPr/>
        </p:nvPicPr>
        <p:blipFill>
          <a:blip r:embed="rId2"/>
          <a:stretch/>
        </p:blipFill>
        <p:spPr>
          <a:xfrm>
            <a:off x="0" y="0"/>
            <a:ext cx="9142920" cy="6862680"/>
          </a:xfrm>
          <a:prstGeom prst="rect">
            <a:avLst/>
          </a:prstGeom>
          <a:ln w="0">
            <a:noFill/>
          </a:ln>
        </p:spPr>
      </p:pic>
      <p:sp>
        <p:nvSpPr>
          <p:cNvPr id="77" name="Police-Drama 1"/>
          <p:cNvSpPr txBox="1"/>
          <p:nvPr/>
        </p:nvSpPr>
        <p:spPr>
          <a:xfrm>
            <a:off x="360000" y="2976480"/>
            <a:ext cx="8459280" cy="1162800"/>
          </a:xfrm>
          <a:prstGeom prst="rect">
            <a:avLst/>
          </a:prstGeom>
        </p:spPr>
        <p:txBody>
          <a:bodyPr wrap="none" lIns="89640" tIns="46800" rIns="89640" bIns="46800" anchor="ctr">
            <a:prstTxWarp prst="textTriangle">
              <a:avLst>
                <a:gd name="adj" fmla="val 50000"/>
              </a:avLst>
            </a:prstTxWarp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ln w="0">
                  <a:noFill/>
                </a:ln>
                <a:solidFill>
                  <a:srgbClr val="FF4000"/>
                </a:solidFill>
                <a:latin typeface="Arial"/>
                <a:ea typeface="MS Gothic"/>
              </a:rPr>
              <a:t>ФИЗКУЛЬТМИНУТКА</a:t>
            </a:r>
            <a:endParaRPr lang="ru-RU" sz="2400" b="0" strike="noStrike" spc="-1">
              <a:ln w="0">
                <a:noFill/>
              </a:ln>
              <a:solidFill>
                <a:srgbClr val="FF4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Рисунок 77"/>
          <p:cNvPicPr/>
          <p:nvPr/>
        </p:nvPicPr>
        <p:blipFill>
          <a:blip r:embed="rId2"/>
          <a:stretch/>
        </p:blipFill>
        <p:spPr>
          <a:xfrm>
            <a:off x="0" y="0"/>
            <a:ext cx="9142920" cy="6862680"/>
          </a:xfrm>
          <a:prstGeom prst="rect">
            <a:avLst/>
          </a:prstGeom>
          <a:ln w="0">
            <a:noFill/>
          </a:ln>
        </p:spPr>
      </p:pic>
      <p:pic>
        <p:nvPicPr>
          <p:cNvPr id="79" name="Рисунок 78"/>
          <p:cNvPicPr/>
          <p:nvPr/>
        </p:nvPicPr>
        <p:blipFill>
          <a:blip r:embed="rId3"/>
          <a:stretch/>
        </p:blipFill>
        <p:spPr>
          <a:xfrm>
            <a:off x="0" y="0"/>
            <a:ext cx="9179280" cy="6839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Рисунок 79"/>
          <p:cNvPicPr/>
          <p:nvPr/>
        </p:nvPicPr>
        <p:blipFill>
          <a:blip r:embed="rId2"/>
          <a:stretch/>
        </p:blipFill>
        <p:spPr>
          <a:xfrm>
            <a:off x="0" y="0"/>
            <a:ext cx="9142920" cy="6862680"/>
          </a:xfrm>
          <a:prstGeom prst="rect">
            <a:avLst/>
          </a:prstGeom>
          <a:ln w="0">
            <a:noFill/>
          </a:ln>
        </p:spPr>
      </p:pic>
      <p:pic>
        <p:nvPicPr>
          <p:cNvPr id="81" name="Рисунок 80"/>
          <p:cNvPicPr/>
          <p:nvPr/>
        </p:nvPicPr>
        <p:blipFill>
          <a:blip r:embed="rId3"/>
          <a:stretch/>
        </p:blipFill>
        <p:spPr>
          <a:xfrm>
            <a:off x="180000" y="360000"/>
            <a:ext cx="8819280" cy="4415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/>
          <p:cNvSpPr/>
          <p:nvPr/>
        </p:nvSpPr>
        <p:spPr>
          <a:xfrm>
            <a:off x="0" y="0"/>
            <a:ext cx="9180000" cy="7019280"/>
          </a:xfrm>
          <a:prstGeom prst="rect">
            <a:avLst/>
          </a:pr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 anchorCtr="1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42" name="Рисунок 41"/>
          <p:cNvPicPr/>
          <p:nvPr/>
        </p:nvPicPr>
        <p:blipFill>
          <a:blip r:embed="rId3"/>
          <a:stretch/>
        </p:blipFill>
        <p:spPr>
          <a:xfrm>
            <a:off x="2880000" y="3475800"/>
            <a:ext cx="4282920" cy="3183480"/>
          </a:xfrm>
          <a:prstGeom prst="rect">
            <a:avLst/>
          </a:prstGeom>
          <a:ln w="0">
            <a:noFill/>
          </a:ln>
        </p:spPr>
      </p:pic>
      <p:sp>
        <p:nvSpPr>
          <p:cNvPr id="43" name="Simple 1"/>
          <p:cNvSpPr txBox="1"/>
          <p:nvPr/>
        </p:nvSpPr>
        <p:spPr>
          <a:xfrm>
            <a:off x="1080000" y="900000"/>
            <a:ext cx="7379280" cy="1799280"/>
          </a:xfrm>
          <a:prstGeom prst="rect">
            <a:avLst/>
          </a:prstGeom>
        </p:spPr>
        <p:txBody>
          <a:bodyPr wrap="none" lIns="94680" tIns="51480" rIns="94680" bIns="51480" anchor="ctr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ln w="0">
                  <a:noFill/>
                </a:ln>
                <a:solidFill>
                  <a:srgbClr val="FFFFFF"/>
                </a:solidFill>
                <a:latin typeface="Noto Sans"/>
                <a:ea typeface="MS Gothic"/>
              </a:rPr>
              <a:t>ПРИТЧА О СЕМЬЕ </a:t>
            </a:r>
            <a:endParaRPr lang="ru-RU" sz="2400" b="0" strike="noStrike" spc="-1">
              <a:ln w="0">
                <a:noFill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/>
          <p:cNvPicPr/>
          <p:nvPr/>
        </p:nvPicPr>
        <p:blipFill>
          <a:blip r:embed="rId2"/>
          <a:stretch/>
        </p:blipFill>
        <p:spPr>
          <a:xfrm>
            <a:off x="180000" y="2340000"/>
            <a:ext cx="3599280" cy="3959280"/>
          </a:xfrm>
          <a:prstGeom prst="rect">
            <a:avLst/>
          </a:prstGeom>
          <a:ln w="0">
            <a:noFill/>
          </a:ln>
        </p:spPr>
      </p:pic>
      <p:pic>
        <p:nvPicPr>
          <p:cNvPr id="45" name="Рисунок 44"/>
          <p:cNvPicPr/>
          <p:nvPr/>
        </p:nvPicPr>
        <p:blipFill>
          <a:blip r:embed="rId3"/>
          <a:stretch/>
        </p:blipFill>
        <p:spPr>
          <a:xfrm>
            <a:off x="3240000" y="3240000"/>
            <a:ext cx="6299280" cy="15940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Рисунок 45"/>
          <p:cNvPicPr/>
          <p:nvPr/>
        </p:nvPicPr>
        <p:blipFill>
          <a:blip r:embed="rId2"/>
          <a:stretch/>
        </p:blipFill>
        <p:spPr>
          <a:xfrm>
            <a:off x="180000" y="2340000"/>
            <a:ext cx="3374280" cy="4499280"/>
          </a:xfrm>
          <a:prstGeom prst="rect">
            <a:avLst/>
          </a:prstGeom>
          <a:ln w="0">
            <a:noFill/>
          </a:ln>
        </p:spPr>
      </p:pic>
      <p:pic>
        <p:nvPicPr>
          <p:cNvPr id="47" name="Рисунок 46"/>
          <p:cNvPicPr/>
          <p:nvPr/>
        </p:nvPicPr>
        <p:blipFill>
          <a:blip r:embed="rId3"/>
          <a:stretch/>
        </p:blipFill>
        <p:spPr>
          <a:xfrm>
            <a:off x="3420000" y="3380040"/>
            <a:ext cx="6299280" cy="18392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Рисунок 49"/>
          <p:cNvPicPr/>
          <p:nvPr/>
        </p:nvPicPr>
        <p:blipFill>
          <a:blip r:embed="rId2"/>
          <a:stretch/>
        </p:blipFill>
        <p:spPr>
          <a:xfrm>
            <a:off x="2340000" y="-72720"/>
            <a:ext cx="6732000" cy="6732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52"/>
          <p:cNvPicPr/>
          <p:nvPr/>
        </p:nvPicPr>
        <p:blipFill>
          <a:blip r:embed="rId2"/>
          <a:stretch/>
        </p:blipFill>
        <p:spPr>
          <a:xfrm>
            <a:off x="-7920" y="-338400"/>
            <a:ext cx="9142920" cy="6997680"/>
          </a:xfrm>
          <a:prstGeom prst="rect">
            <a:avLst/>
          </a:prstGeom>
          <a:ln w="0">
            <a:noFill/>
          </a:ln>
        </p:spPr>
      </p:pic>
      <p:pic>
        <p:nvPicPr>
          <p:cNvPr id="54" name="Рисунок 53"/>
          <p:cNvPicPr/>
          <p:nvPr/>
        </p:nvPicPr>
        <p:blipFill>
          <a:blip r:embed="rId3"/>
          <a:stretch/>
        </p:blipFill>
        <p:spPr>
          <a:xfrm>
            <a:off x="453600" y="360000"/>
            <a:ext cx="8005680" cy="4720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Рисунок 54"/>
          <p:cNvPicPr/>
          <p:nvPr/>
        </p:nvPicPr>
        <p:blipFill>
          <a:blip r:embed="rId2"/>
          <a:stretch/>
        </p:blipFill>
        <p:spPr>
          <a:xfrm>
            <a:off x="0" y="0"/>
            <a:ext cx="9142920" cy="6862680"/>
          </a:xfrm>
          <a:prstGeom prst="rect">
            <a:avLst/>
          </a:prstGeom>
          <a:ln w="0">
            <a:noFill/>
          </a:ln>
        </p:spPr>
      </p:pic>
      <p:pic>
        <p:nvPicPr>
          <p:cNvPr id="56" name="Рисунок 55"/>
          <p:cNvPicPr/>
          <p:nvPr/>
        </p:nvPicPr>
        <p:blipFill>
          <a:blip r:embed="rId3"/>
          <a:stretch/>
        </p:blipFill>
        <p:spPr>
          <a:xfrm>
            <a:off x="266400" y="490680"/>
            <a:ext cx="8819280" cy="43848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56"/>
          <p:cNvPicPr/>
          <p:nvPr/>
        </p:nvPicPr>
        <p:blipFill>
          <a:blip r:embed="rId2"/>
          <a:stretch/>
        </p:blipFill>
        <p:spPr>
          <a:xfrm>
            <a:off x="0" y="0"/>
            <a:ext cx="9142920" cy="6862680"/>
          </a:xfrm>
          <a:prstGeom prst="rect">
            <a:avLst/>
          </a:prstGeom>
          <a:ln w="0">
            <a:noFill/>
          </a:ln>
        </p:spPr>
      </p:pic>
      <p:pic>
        <p:nvPicPr>
          <p:cNvPr id="58" name="Рисунок 57"/>
          <p:cNvPicPr/>
          <p:nvPr/>
        </p:nvPicPr>
        <p:blipFill>
          <a:blip r:embed="rId3"/>
          <a:stretch/>
        </p:blipFill>
        <p:spPr>
          <a:xfrm>
            <a:off x="360000" y="360000"/>
            <a:ext cx="8459280" cy="5353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Рисунок 62"/>
          <p:cNvPicPr/>
          <p:nvPr/>
        </p:nvPicPr>
        <p:blipFill>
          <a:blip r:embed="rId2"/>
          <a:stretch/>
        </p:blipFill>
        <p:spPr>
          <a:xfrm>
            <a:off x="0" y="0"/>
            <a:ext cx="9142920" cy="6862680"/>
          </a:xfrm>
          <a:prstGeom prst="rect">
            <a:avLst/>
          </a:prstGeom>
          <a:ln w="0">
            <a:noFill/>
          </a:ln>
        </p:spPr>
      </p:pic>
      <p:sp>
        <p:nvSpPr>
          <p:cNvPr id="64" name="Simple 2"/>
          <p:cNvSpPr txBox="1"/>
          <p:nvPr/>
        </p:nvSpPr>
        <p:spPr>
          <a:xfrm rot="40200">
            <a:off x="1257120" y="1461960"/>
            <a:ext cx="6661440" cy="2097720"/>
          </a:xfrm>
          <a:prstGeom prst="rect">
            <a:avLst/>
          </a:prstGeom>
        </p:spPr>
        <p:txBody>
          <a:bodyPr wrap="none" lIns="94680" tIns="51480" rIns="94680" bIns="51480" anchor="ctr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ln w="0">
                  <a:noFill/>
                </a:ln>
                <a:solidFill>
                  <a:srgbClr val="FFFFFF"/>
                </a:solidFill>
                <a:latin typeface="Noto Sans"/>
                <a:ea typeface="MS Gothic"/>
              </a:rPr>
              <a:t>ЦЕННОСТИ?</a:t>
            </a:r>
            <a:endParaRPr lang="ru-RU" sz="2400" b="0" strike="noStrike" spc="-1">
              <a:ln w="0">
                <a:noFill/>
              </a:ln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</TotalTime>
  <Words>57</Words>
  <Application>Microsoft Office PowerPoint</Application>
  <PresentationFormat>Экран (4:3)</PresentationFormat>
  <Paragraphs>14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Noto Sans</vt:lpstr>
      <vt:lpstr>Symbol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 - тренажер</dc:title>
  <dc:subject/>
  <dc:creator>Администратор</dc:creator>
  <dc:description/>
  <cp:lastModifiedBy>Huawei</cp:lastModifiedBy>
  <cp:revision>17</cp:revision>
  <dcterms:created xsi:type="dcterms:W3CDTF">2019-04-08T11:47:20Z</dcterms:created>
  <dcterms:modified xsi:type="dcterms:W3CDTF">2025-03-18T11:19:00Z</dcterms:modified>
  <dc:language>ru-RU</dc:language>
</cp:coreProperties>
</file>