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62" r:id="rId2"/>
    <p:sldId id="256" r:id="rId3"/>
    <p:sldId id="257" r:id="rId4"/>
    <p:sldId id="258" r:id="rId5"/>
    <p:sldId id="259" r:id="rId6"/>
    <p:sldId id="263" r:id="rId7"/>
    <p:sldId id="264" r:id="rId8"/>
    <p:sldId id="265" r:id="rId9"/>
    <p:sldId id="266" r:id="rId10"/>
    <p:sldId id="261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E6096-8AA2-489F-8C2E-0D7D9A2ACF61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AE7AB7-697A-4112-AC31-FAB46A666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386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hyperlink" Target="https://learningapps.org/display?v=phowu424c21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5.m4a"/><Relationship Id="rId7" Type="http://schemas.openxmlformats.org/officeDocument/2006/relationships/image" Target="../media/image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m4a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>
                <a:solidFill>
                  <a:srgbClr val="FFFF00"/>
                </a:solidFill>
              </a:rPr>
              <a:t>Интерактивная фотовыставка </a:t>
            </a:r>
            <a:br>
              <a:rPr lang="ru-RU" b="1" smtClean="0">
                <a:solidFill>
                  <a:srgbClr val="FFFF00"/>
                </a:solidFill>
              </a:rPr>
            </a:br>
            <a:r>
              <a:rPr lang="ru-RU" b="1" smtClean="0">
                <a:solidFill>
                  <a:srgbClr val="FFFF00"/>
                </a:solidFill>
              </a:rPr>
              <a:t>« </a:t>
            </a:r>
            <a:r>
              <a:rPr lang="ru-RU" b="1" dirty="0" smtClean="0">
                <a:solidFill>
                  <a:srgbClr val="FFFF00"/>
                </a:solidFill>
              </a:rPr>
              <a:t>Мой любимый </a:t>
            </a:r>
            <a:r>
              <a:rPr lang="ru-RU" b="1" dirty="0" smtClean="0">
                <a:solidFill>
                  <a:srgbClr val="FFFF00"/>
                </a:solidFill>
              </a:rPr>
              <a:t>уголок Кольцово»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Педагог-дополнительного образования</a:t>
            </a:r>
          </a:p>
          <a:p>
            <a:r>
              <a:rPr lang="ru-RU" dirty="0" smtClean="0"/>
              <a:t>Тимофеева Ирина Ивановна</a:t>
            </a:r>
          </a:p>
          <a:p>
            <a:r>
              <a:rPr lang="ru-RU" dirty="0" err="1" smtClean="0"/>
              <a:t>Мбудо</a:t>
            </a:r>
            <a:r>
              <a:rPr lang="ru-RU" dirty="0" smtClean="0"/>
              <a:t> </a:t>
            </a:r>
            <a:r>
              <a:rPr lang="ru-RU" smtClean="0"/>
              <a:t>«созвездие»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52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5760" y="269690"/>
            <a:ext cx="4426080" cy="6370872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35292" y="52273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14" y="524578"/>
            <a:ext cx="4601563" cy="3067708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79" y="524578"/>
            <a:ext cx="4945349" cy="3084291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5120" y="3944983"/>
            <a:ext cx="4773940" cy="2690948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1900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917" y="848092"/>
            <a:ext cx="4200508" cy="2798307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165" y="854189"/>
            <a:ext cx="4194412" cy="2792210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3060" y="4016598"/>
            <a:ext cx="3298222" cy="2469094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9508" y="4016598"/>
            <a:ext cx="3683725" cy="2453404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4432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2960" y="191312"/>
            <a:ext cx="4426080" cy="6370872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49246" y="53448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22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77" y="182880"/>
            <a:ext cx="4421037" cy="63707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88629" y="1371600"/>
            <a:ext cx="3592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Приветствуем вас , дорогие участники  и гости!</a:t>
            </a:r>
            <a:endParaRPr lang="ru-RU" sz="2400" b="1" dirty="0"/>
          </a:p>
        </p:txBody>
      </p:sp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83829" y="281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5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682" y="308879"/>
            <a:ext cx="4419983" cy="6370872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01943" y="5802086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54389" y="1162594"/>
            <a:ext cx="35792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Зал </a:t>
            </a:r>
            <a:r>
              <a:rPr lang="en-US" sz="2800" b="1" dirty="0" smtClean="0">
                <a:solidFill>
                  <a:srgbClr val="FFFF00"/>
                </a:solidFill>
              </a:rPr>
              <a:t>I</a:t>
            </a:r>
            <a:r>
              <a:rPr lang="ru-RU" sz="2800" b="1" dirty="0" smtClean="0">
                <a:solidFill>
                  <a:srgbClr val="FFFF00"/>
                </a:solidFill>
              </a:rPr>
              <a:t>. 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Интересные места  и занимательные  факты.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01312" y="4550620"/>
            <a:ext cx="4885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learningapps.org/display?v=phowu424c21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77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0282" y="230501"/>
            <a:ext cx="4419983" cy="63708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29" y="851261"/>
            <a:ext cx="2318113" cy="2318113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4968" y="139061"/>
            <a:ext cx="4419983" cy="637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54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3120" y="1427824"/>
            <a:ext cx="3807047" cy="374342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6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60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334" y="1319348"/>
            <a:ext cx="6803928" cy="4532811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359" y="1436914"/>
            <a:ext cx="615749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69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2410"/>
          <a:stretch/>
        </p:blipFill>
        <p:spPr>
          <a:xfrm>
            <a:off x="1920240" y="649207"/>
            <a:ext cx="7325222" cy="4758816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36458">
            <a:off x="2148352" y="4078980"/>
            <a:ext cx="1207113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81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278" y="1005840"/>
            <a:ext cx="7569299" cy="5042263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78" y="4670528"/>
            <a:ext cx="552148" cy="70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8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397" y="849086"/>
            <a:ext cx="8626168" cy="4833255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7000" y="2157467"/>
            <a:ext cx="1164437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4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B36E0D05-787B-4C61-8268-2D6C1FBEDA3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244</TotalTime>
  <Words>31</Words>
  <Application>Microsoft Office PowerPoint</Application>
  <PresentationFormat>Широкоэкранный</PresentationFormat>
  <Paragraphs>8</Paragraphs>
  <Slides>13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Небеса</vt:lpstr>
      <vt:lpstr>Интерактивная фотовыставка  « Мой любимый уголок Кольцово»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19</cp:revision>
  <dcterms:created xsi:type="dcterms:W3CDTF">2021-03-29T13:31:19Z</dcterms:created>
  <dcterms:modified xsi:type="dcterms:W3CDTF">2021-12-13T12:33:28Z</dcterms:modified>
</cp:coreProperties>
</file>