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10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F319B-0891-4855-86AF-95206775E8F5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6985B-1338-4EB8-AD09-7301E64EE7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34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F1DD819-AAD5-4C64-8EBE-408865D25A86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472784B-3306-4568-BED5-4E7E5E7D8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829761"/>
          </a:xfrm>
        </p:spPr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  <p:pic>
        <p:nvPicPr>
          <p:cNvPr id="4" name="Рисунок 3" descr="alisa-v-strane-chudes-knig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28604"/>
            <a:ext cx="3857652" cy="583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578687"/>
          </a:xfrm>
        </p:spPr>
        <p:txBody>
          <a:bodyPr>
            <a:normAutofit/>
          </a:bodyPr>
          <a:lstStyle/>
          <a:p>
            <a:r>
              <a:rPr lang="ru-RU" sz="5400" dirty="0" smtClean="0"/>
              <a:t>54:9+2</a:t>
            </a:r>
          </a:p>
          <a:p>
            <a:r>
              <a:rPr lang="ru-RU" sz="5400" dirty="0" smtClean="0"/>
              <a:t>1,5+1,7</a:t>
            </a:r>
          </a:p>
          <a:p>
            <a:r>
              <a:rPr lang="ru-RU" sz="5400" dirty="0" smtClean="0"/>
              <a:t>4,5-2,5</a:t>
            </a:r>
          </a:p>
          <a:p>
            <a:r>
              <a:rPr lang="ru-RU" sz="5400" dirty="0" smtClean="0"/>
              <a:t>2,5:0,5</a:t>
            </a:r>
          </a:p>
          <a:p>
            <a:r>
              <a:rPr lang="ru-RU" sz="5400" dirty="0" smtClean="0"/>
              <a:t>0-3</a:t>
            </a:r>
            <a:endParaRPr lang="ru-RU" sz="5400" dirty="0"/>
          </a:p>
        </p:txBody>
      </p:sp>
      <p:pic>
        <p:nvPicPr>
          <p:cNvPr id="5" name="Рисунок 4" descr="105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285727"/>
            <a:ext cx="3142882" cy="5588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Узнать понятия положительные и отрицательные числа;</a:t>
            </a:r>
          </a:p>
          <a:p>
            <a:endParaRPr lang="ru-RU" sz="3200" dirty="0" smtClean="0"/>
          </a:p>
          <a:p>
            <a:r>
              <a:rPr lang="ru-RU" sz="3200" dirty="0" smtClean="0"/>
              <a:t>Научиться их обозначать.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pic>
        <p:nvPicPr>
          <p:cNvPr id="4" name="Рисунок 3" descr="wonderwold_afish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3571876"/>
            <a:ext cx="45720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r>
              <a:rPr lang="ru-RU" dirty="0" smtClean="0"/>
              <a:t>1)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2)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№311</a:t>
            </a:r>
            <a:endParaRPr lang="ru-RU" dirty="0"/>
          </a:p>
        </p:txBody>
      </p:sp>
      <p:pic>
        <p:nvPicPr>
          <p:cNvPr id="8" name="Рисунок 7" descr="IMG_4229 - 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643050"/>
            <a:ext cx="8786842" cy="1682735"/>
          </a:xfrm>
          <a:prstGeom prst="rect">
            <a:avLst/>
          </a:prstGeom>
        </p:spPr>
      </p:pic>
      <p:pic>
        <p:nvPicPr>
          <p:cNvPr id="9" name="Рисунок 8" descr="IMG_42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000504"/>
            <a:ext cx="8786874" cy="1511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На этом уроке я узнал …</a:t>
            </a:r>
          </a:p>
          <a:p>
            <a:r>
              <a:rPr lang="ru-RU" sz="4000" dirty="0" smtClean="0"/>
              <a:t>Я научился … </a:t>
            </a:r>
          </a:p>
          <a:p>
            <a:r>
              <a:rPr lang="ru-RU" sz="4000" dirty="0" smtClean="0"/>
              <a:t>Вызвали затруднения …</a:t>
            </a:r>
          </a:p>
        </p:txBody>
      </p:sp>
    </p:spTree>
    <p:extLst>
      <p:ext uri="{BB962C8B-B14F-4D97-AF65-F5344CB8AC3E}">
        <p14:creationId xmlns:p14="http://schemas.microsoft.com/office/powerpoint/2010/main" val="2875217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№ 331. На выбор: пункт 1 – легкого уровня, 2 – более усложненные примеры. 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Найдите области применения  положительных, отрицательных чисел и координатной прямой.  Сделайте небольшие рисунки, презентацию или сообщение.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130</TotalTime>
  <Words>80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Устный счет</vt:lpstr>
      <vt:lpstr>Презентация PowerPoint</vt:lpstr>
      <vt:lpstr>Цели урока:</vt:lpstr>
      <vt:lpstr>№311</vt:lpstr>
      <vt:lpstr>Презентация PowerPoint</vt:lpstr>
      <vt:lpstr>Домашнее задание.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1234</cp:lastModifiedBy>
  <cp:revision>17</cp:revision>
  <dcterms:created xsi:type="dcterms:W3CDTF">2020-01-15T16:12:04Z</dcterms:created>
  <dcterms:modified xsi:type="dcterms:W3CDTF">2020-01-22T07:37:42Z</dcterms:modified>
</cp:coreProperties>
</file>