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63" r:id="rId4"/>
    <p:sldId id="268" r:id="rId5"/>
    <p:sldId id="269" r:id="rId6"/>
    <p:sldId id="270" r:id="rId7"/>
    <p:sldId id="271" r:id="rId8"/>
    <p:sldId id="266" r:id="rId9"/>
    <p:sldId id="257" r:id="rId10"/>
    <p:sldId id="261" r:id="rId11"/>
    <p:sldId id="25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-2226" y="-9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051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27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918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697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498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621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16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936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945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306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50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EEC32-6912-4015-A605-D646CE22D37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7555A-8485-432D-B7C2-C972C874E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572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1" cy="68580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15699" y="94593"/>
            <a:ext cx="101606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ЗАНЯТИЯ: «МОРСКОЙ МИР»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68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92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0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2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9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35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051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166" y="378372"/>
            <a:ext cx="6085490" cy="6180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4579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041" y="283779"/>
            <a:ext cx="6085490" cy="6085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0457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097" y="542450"/>
            <a:ext cx="4162096" cy="6016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1053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351" y="302485"/>
            <a:ext cx="6029161" cy="655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727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84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5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965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</Words>
  <Application>Microsoft Office PowerPoint</Application>
  <PresentationFormat>Произвольный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</cp:revision>
  <dcterms:created xsi:type="dcterms:W3CDTF">2021-05-11T08:22:58Z</dcterms:created>
  <dcterms:modified xsi:type="dcterms:W3CDTF">2022-03-15T03:54:44Z</dcterms:modified>
</cp:coreProperties>
</file>